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36" r:id="rId1"/>
  </p:sldMasterIdLst>
  <p:notesMasterIdLst>
    <p:notesMasterId r:id="rId13"/>
  </p:notesMasterIdLst>
  <p:handoutMasterIdLst>
    <p:handoutMasterId r:id="rId14"/>
  </p:handoutMasterIdLst>
  <p:sldIdLst>
    <p:sldId id="353" r:id="rId2"/>
    <p:sldId id="354" r:id="rId3"/>
    <p:sldId id="355" r:id="rId4"/>
    <p:sldId id="356" r:id="rId5"/>
    <p:sldId id="357" r:id="rId6"/>
    <p:sldId id="358" r:id="rId7"/>
    <p:sldId id="359" r:id="rId8"/>
    <p:sldId id="360" r:id="rId9"/>
    <p:sldId id="361" r:id="rId10"/>
    <p:sldId id="362" r:id="rId11"/>
    <p:sldId id="363" r:id="rId12"/>
  </p:sldIdLst>
  <p:sldSz cx="16256000" cy="9145588"/>
  <p:notesSz cx="6858000" cy="9144000"/>
  <p:embeddedFontLst>
    <p:embeddedFont>
      <p:font typeface="Impact" panose="020B0806030902050204" pitchFamily="34" charset="0"/>
      <p:regular r:id="rId15"/>
    </p:embeddedFont>
    <p:embeddedFont>
      <p:font typeface="Wingdings 3" panose="05040102010807070707" pitchFamily="18" charset="2"/>
      <p:regular r:id="rId16"/>
    </p:embeddedFont>
    <p:embeddedFont>
      <p:font typeface="Wingdings 2" panose="05020102010507070707" pitchFamily="18" charset="2"/>
      <p:regular r:id="rId17"/>
    </p:embeddedFont>
    <p:embeddedFont>
      <p:font typeface="MS PGothic" panose="020B0600070205080204" pitchFamily="34" charset="-128"/>
      <p:regular r:id="rId18"/>
    </p:embeddedFont>
    <p:embeddedFont>
      <p:font typeface="MS PGothic" panose="020B0600070205080204" pitchFamily="34" charset="-128"/>
      <p:regular r:id="rId18"/>
    </p:embeddedFont>
    <p:embeddedFont>
      <p:font typeface="Harlow Solid Italic" panose="04030604020F02020D02" pitchFamily="82" charset="0"/>
      <p:italic r:id="rId19"/>
    </p:embeddedFont>
    <p:embeddedFont>
      <p:font typeface="Helvetica" panose="020B0604020202020204" pitchFamily="34" charset="0"/>
      <p:regular r:id="rId20"/>
      <p:bold r:id="rId21"/>
      <p:italic r:id="rId22"/>
      <p:boldItalic r:id="rId23"/>
    </p:embeddedFont>
  </p:embeddedFontLst>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72555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1451098" algn="l" rtl="0" fontAlgn="base">
      <a:spcBef>
        <a:spcPct val="0"/>
      </a:spcBef>
      <a:spcAft>
        <a:spcPct val="0"/>
      </a:spcAft>
      <a:defRPr sz="3200" kern="1200">
        <a:solidFill>
          <a:schemeClr val="tx1"/>
        </a:solidFill>
        <a:latin typeface="Arial" pitchFamily="34" charset="0"/>
        <a:ea typeface="+mn-ea"/>
        <a:cs typeface="Arial" pitchFamily="34" charset="0"/>
      </a:defRPr>
    </a:lvl3pPr>
    <a:lvl4pPr marL="2176646" algn="l" rtl="0" fontAlgn="base">
      <a:spcBef>
        <a:spcPct val="0"/>
      </a:spcBef>
      <a:spcAft>
        <a:spcPct val="0"/>
      </a:spcAft>
      <a:defRPr sz="3200" kern="1200">
        <a:solidFill>
          <a:schemeClr val="tx1"/>
        </a:solidFill>
        <a:latin typeface="Arial" pitchFamily="34" charset="0"/>
        <a:ea typeface="+mn-ea"/>
        <a:cs typeface="Arial" pitchFamily="34" charset="0"/>
      </a:defRPr>
    </a:lvl4pPr>
    <a:lvl5pPr marL="2902194" algn="l" rtl="0" fontAlgn="base">
      <a:spcBef>
        <a:spcPct val="0"/>
      </a:spcBef>
      <a:spcAft>
        <a:spcPct val="0"/>
      </a:spcAft>
      <a:defRPr sz="3200" kern="1200">
        <a:solidFill>
          <a:schemeClr val="tx1"/>
        </a:solidFill>
        <a:latin typeface="Arial" pitchFamily="34" charset="0"/>
        <a:ea typeface="+mn-ea"/>
        <a:cs typeface="Arial" pitchFamily="34" charset="0"/>
      </a:defRPr>
    </a:lvl5pPr>
    <a:lvl6pPr marL="3627744" algn="l" defTabSz="1451098" rtl="0" eaLnBrk="1" latinLnBrk="0" hangingPunct="1">
      <a:defRPr sz="3200" kern="1200">
        <a:solidFill>
          <a:schemeClr val="tx1"/>
        </a:solidFill>
        <a:latin typeface="Arial" pitchFamily="34" charset="0"/>
        <a:ea typeface="+mn-ea"/>
        <a:cs typeface="Arial" pitchFamily="34" charset="0"/>
      </a:defRPr>
    </a:lvl6pPr>
    <a:lvl7pPr marL="4353292" algn="l" defTabSz="1451098" rtl="0" eaLnBrk="1" latinLnBrk="0" hangingPunct="1">
      <a:defRPr sz="3200" kern="1200">
        <a:solidFill>
          <a:schemeClr val="tx1"/>
        </a:solidFill>
        <a:latin typeface="Arial" pitchFamily="34" charset="0"/>
        <a:ea typeface="+mn-ea"/>
        <a:cs typeface="Arial" pitchFamily="34" charset="0"/>
      </a:defRPr>
    </a:lvl7pPr>
    <a:lvl8pPr marL="5078840" algn="l" defTabSz="1451098" rtl="0" eaLnBrk="1" latinLnBrk="0" hangingPunct="1">
      <a:defRPr sz="3200" kern="1200">
        <a:solidFill>
          <a:schemeClr val="tx1"/>
        </a:solidFill>
        <a:latin typeface="Arial" pitchFamily="34" charset="0"/>
        <a:ea typeface="+mn-ea"/>
        <a:cs typeface="Arial" pitchFamily="34" charset="0"/>
      </a:defRPr>
    </a:lvl8pPr>
    <a:lvl9pPr marL="5804388" algn="l" defTabSz="1451098" rtl="0" eaLnBrk="1" latinLnBrk="0" hangingPunct="1">
      <a:defRPr sz="3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881">
          <p15:clr>
            <a:srgbClr val="A4A3A4"/>
          </p15:clr>
        </p15:guide>
        <p15:guide id="2" pos="5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0000"/>
    <a:srgbClr val="544400"/>
    <a:srgbClr val="000000"/>
    <a:srgbClr val="008A3E"/>
    <a:srgbClr val="007434"/>
    <a:srgbClr val="EA0000"/>
    <a:srgbClr val="FF6D6D"/>
    <a:srgbClr val="FFB7B7"/>
    <a:srgbClr val="9BD4FF"/>
    <a:srgbClr val="29A3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29" autoAdjust="0"/>
    <p:restoredTop sz="91001" autoAdjust="0"/>
  </p:normalViewPr>
  <p:slideViewPr>
    <p:cSldViewPr snapToGrid="0" snapToObjects="1">
      <p:cViewPr>
        <p:scale>
          <a:sx n="75" d="100"/>
          <a:sy n="75" d="100"/>
        </p:scale>
        <p:origin x="-360" y="-408"/>
      </p:cViewPr>
      <p:guideLst>
        <p:guide orient="horz" pos="2881"/>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809DFE75-6DFC-441A-B1DA-A737A835D93C}" type="slidenum">
              <a:rPr lang="en-US"/>
              <a:pPr>
                <a:defRPr/>
              </a:pPr>
              <a:t>‹Nº›</a:t>
            </a:fld>
            <a:endParaRPr lang="en-US"/>
          </a:p>
        </p:txBody>
      </p:sp>
    </p:spTree>
    <p:extLst>
      <p:ext uri="{BB962C8B-B14F-4D97-AF65-F5344CB8AC3E}">
        <p14:creationId xmlns:p14="http://schemas.microsoft.com/office/powerpoint/2010/main" val="415403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mn-cs"/>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cs typeface="+mn-cs"/>
              </a:defRPr>
            </a:lvl1pPr>
          </a:lstStyle>
          <a:p>
            <a:pPr>
              <a:defRPr/>
            </a:pPr>
            <a:fld id="{A47D0609-0C20-49E8-B63A-6BDBB79FF49C}" type="slidenum">
              <a:rPr lang="de-DE"/>
              <a:pPr>
                <a:defRPr/>
              </a:pPr>
              <a:t>‹Nº›</a:t>
            </a:fld>
            <a:endParaRPr lang="de-DE"/>
          </a:p>
        </p:txBody>
      </p:sp>
    </p:spTree>
    <p:extLst>
      <p:ext uri="{BB962C8B-B14F-4D97-AF65-F5344CB8AC3E}">
        <p14:creationId xmlns:p14="http://schemas.microsoft.com/office/powerpoint/2010/main" val="232265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25550" algn="l" rtl="0" eaLnBrk="0" fontAlgn="base" hangingPunct="0">
      <a:spcBef>
        <a:spcPct val="30000"/>
      </a:spcBef>
      <a:spcAft>
        <a:spcPct val="0"/>
      </a:spcAft>
      <a:defRPr sz="1900" kern="1200">
        <a:solidFill>
          <a:schemeClr val="tx1"/>
        </a:solidFill>
        <a:latin typeface="Arial" charset="0"/>
        <a:ea typeface="+mn-ea"/>
        <a:cs typeface="+mn-cs"/>
      </a:defRPr>
    </a:lvl2pPr>
    <a:lvl3pPr marL="1451098" algn="l" rtl="0" eaLnBrk="0" fontAlgn="base" hangingPunct="0">
      <a:spcBef>
        <a:spcPct val="30000"/>
      </a:spcBef>
      <a:spcAft>
        <a:spcPct val="0"/>
      </a:spcAft>
      <a:defRPr sz="1900" kern="1200">
        <a:solidFill>
          <a:schemeClr val="tx1"/>
        </a:solidFill>
        <a:latin typeface="Arial" charset="0"/>
        <a:ea typeface="+mn-ea"/>
        <a:cs typeface="+mn-cs"/>
      </a:defRPr>
    </a:lvl3pPr>
    <a:lvl4pPr marL="2176646" algn="l" rtl="0" eaLnBrk="0" fontAlgn="base" hangingPunct="0">
      <a:spcBef>
        <a:spcPct val="30000"/>
      </a:spcBef>
      <a:spcAft>
        <a:spcPct val="0"/>
      </a:spcAft>
      <a:defRPr sz="1900" kern="1200">
        <a:solidFill>
          <a:schemeClr val="tx1"/>
        </a:solidFill>
        <a:latin typeface="Arial" charset="0"/>
        <a:ea typeface="+mn-ea"/>
        <a:cs typeface="+mn-cs"/>
      </a:defRPr>
    </a:lvl4pPr>
    <a:lvl5pPr marL="2902194" algn="l" rtl="0" eaLnBrk="0" fontAlgn="base" hangingPunct="0">
      <a:spcBef>
        <a:spcPct val="30000"/>
      </a:spcBef>
      <a:spcAft>
        <a:spcPct val="0"/>
      </a:spcAft>
      <a:defRPr sz="1900" kern="1200">
        <a:solidFill>
          <a:schemeClr val="tx1"/>
        </a:solidFill>
        <a:latin typeface="Arial" charset="0"/>
        <a:ea typeface="+mn-ea"/>
        <a:cs typeface="+mn-cs"/>
      </a:defRPr>
    </a:lvl5pPr>
    <a:lvl6pPr marL="3627744" algn="l" defTabSz="1451098" rtl="0" eaLnBrk="1" latinLnBrk="0" hangingPunct="1">
      <a:defRPr sz="1900" kern="1200">
        <a:solidFill>
          <a:schemeClr val="tx1"/>
        </a:solidFill>
        <a:latin typeface="+mn-lt"/>
        <a:ea typeface="+mn-ea"/>
        <a:cs typeface="+mn-cs"/>
      </a:defRPr>
    </a:lvl6pPr>
    <a:lvl7pPr marL="4353292" algn="l" defTabSz="1451098" rtl="0" eaLnBrk="1" latinLnBrk="0" hangingPunct="1">
      <a:defRPr sz="1900" kern="1200">
        <a:solidFill>
          <a:schemeClr val="tx1"/>
        </a:solidFill>
        <a:latin typeface="+mn-lt"/>
        <a:ea typeface="+mn-ea"/>
        <a:cs typeface="+mn-cs"/>
      </a:defRPr>
    </a:lvl7pPr>
    <a:lvl8pPr marL="5078840" algn="l" defTabSz="1451098" rtl="0" eaLnBrk="1" latinLnBrk="0" hangingPunct="1">
      <a:defRPr sz="1900" kern="1200">
        <a:solidFill>
          <a:schemeClr val="tx1"/>
        </a:solidFill>
        <a:latin typeface="+mn-lt"/>
        <a:ea typeface="+mn-ea"/>
        <a:cs typeface="+mn-cs"/>
      </a:defRPr>
    </a:lvl8pPr>
    <a:lvl9pPr marL="5804388" algn="l" defTabSz="145109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dirty="0" smtClean="0">
                <a:solidFill>
                  <a:schemeClr val="tx1"/>
                </a:solidFill>
                <a:effectLst/>
                <a:latin typeface="Arial" charset="0"/>
                <a:ea typeface="+mn-ea"/>
                <a:cs typeface="+mn-cs"/>
                <a:sym typeface="Wingdings 2"/>
              </a:rPr>
              <a:t>La representación de gráficos en PPT es algo frecuente, toda vez que es muy utilizado por profesionales del mundo económico – financiero. Vamos a dar unas pautas o…si se quiere… un libro de estilo y buenas prácticas a la hora de representar gráficos. No se trata de aprender a generarlos, sino de mostrarlos de la forma más intuitiva y conveniente posible. </a:t>
            </a:r>
          </a:p>
          <a:p>
            <a:pPr marL="0" indent="0">
              <a:buFont typeface="+mj-lt"/>
              <a:buNone/>
            </a:pPr>
            <a:endParaRPr lang="es-ES_tradnl" sz="1200" kern="1200" baseline="0" dirty="0" smtClean="0">
              <a:solidFill>
                <a:schemeClr val="tx1"/>
              </a:solidFill>
              <a:effectLst/>
              <a:latin typeface="Arial" charset="0"/>
              <a:ea typeface="+mn-ea"/>
              <a:cs typeface="+mn-cs"/>
              <a:sym typeface="Wingdings 2"/>
            </a:endParaRPr>
          </a:p>
          <a:p>
            <a:pPr marL="0" indent="0">
              <a:buFont typeface="+mj-lt"/>
              <a:buNone/>
            </a:pPr>
            <a:endParaRPr lang="es-ES_tradnl" sz="1200" kern="1200" baseline="0" dirty="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Es innecesario un gráfico con líneas de división y con etiquetas de datos. O una cosa, o la otra. Debemos recordar que cuantos menos elementos haya en un gráfico, más fácil será de interpretar.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No hay ninguna razón para utilizar gráficos en 3 dimensiones, con perspectiva o con texturas. Puede ser que alguien tenga preferencias por este tipo de estética, pero a buen seguro que no habrá motivos pragmáticos.</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2"/>
              </a:rPr>
              <a:t>Mas bien, SI podemos tener motivos para NO utilizar este tipo de gráficos:</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3"/>
              </a:rPr>
              <a:t> Los gráficos en 3D pueden esconder datos de algunas series (ver gráfico de la izquierda)</a:t>
            </a:r>
          </a:p>
          <a:p>
            <a:pPr marL="0" indent="0">
              <a:buFont typeface="+mj-lt"/>
              <a:buNone/>
            </a:pPr>
            <a:r>
              <a:rPr lang="es-ES_tradnl" sz="1200" kern="1200" baseline="0" smtClean="0">
                <a:solidFill>
                  <a:schemeClr val="tx1"/>
                </a:solidFill>
                <a:effectLst/>
                <a:latin typeface="Arial" charset="0"/>
                <a:ea typeface="+mn-ea"/>
                <a:cs typeface="+mn-cs"/>
                <a:sym typeface="Wingdings 3"/>
              </a:rPr>
              <a:t> La perspectiva puede llevar a engaño, trastocando la sensación de tamaño (ver gráfico central)</a:t>
            </a:r>
          </a:p>
          <a:p>
            <a:pPr marL="0" indent="0">
              <a:buFont typeface="+mj-lt"/>
              <a:buNone/>
            </a:pPr>
            <a:r>
              <a:rPr lang="es-ES_tradnl" sz="1200" kern="1200" baseline="0" smtClean="0">
                <a:solidFill>
                  <a:schemeClr val="tx1"/>
                </a:solidFill>
                <a:effectLst/>
                <a:latin typeface="Arial" charset="0"/>
                <a:ea typeface="+mn-ea"/>
                <a:cs typeface="+mn-cs"/>
                <a:sym typeface="Wingdings 3"/>
              </a:rPr>
              <a:t> las texturas… simplmente son innecesarias y dificultan la visualización del propio gráfico </a:t>
            </a: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2"/>
              </a:rPr>
              <a:t>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Al igual que en las imágenes, no es conveniente saturar de información simultánea en pantalla a la audiencia.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La comparación es fundamental en economía y en otros ámbitos. Pero un gráfico tiene un espacio limitado y la capacidad de comprensión nuestra también lo es, especialmente si ponemos en liza muchas series y el gráfico es de líneas.</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2"/>
              </a:rPr>
              <a:t>A veces, los gráficos de columna dejan en evidencia de forma más eficiente las diferencias entre series.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Un gráfico de tarta o “gráfico circular” sólo debe utilizarse cuando:</a:t>
            </a:r>
          </a:p>
          <a:p>
            <a:pPr marL="0" indent="0">
              <a:buFont typeface="+mj-lt"/>
              <a:buNone/>
            </a:pPr>
            <a:r>
              <a:rPr lang="es-ES_tradnl" sz="1200" kern="1200" baseline="0" smtClean="0">
                <a:solidFill>
                  <a:schemeClr val="tx1"/>
                </a:solidFill>
                <a:effectLst/>
                <a:latin typeface="Arial" charset="0"/>
                <a:ea typeface="+mn-ea"/>
                <a:cs typeface="+mn-cs"/>
                <a:sym typeface="Wingdings 2"/>
              </a:rPr>
              <a:t> </a:t>
            </a:r>
          </a:p>
          <a:p>
            <a:pPr marL="0" indent="0">
              <a:buFont typeface="+mj-lt"/>
              <a:buNone/>
            </a:pPr>
            <a:r>
              <a:rPr lang="es-ES_tradnl" sz="1200" kern="1200" baseline="0" smtClean="0">
                <a:solidFill>
                  <a:schemeClr val="tx1"/>
                </a:solidFill>
                <a:effectLst/>
                <a:latin typeface="Arial" charset="0"/>
                <a:ea typeface="+mn-ea"/>
                <a:cs typeface="+mn-cs"/>
                <a:sym typeface="Wingdings 3"/>
              </a:rPr>
              <a:t></a:t>
            </a:r>
            <a:r>
              <a:rPr lang="es-ES_tradnl" sz="1200" kern="1200" baseline="0" smtClean="0">
                <a:solidFill>
                  <a:schemeClr val="tx1"/>
                </a:solidFill>
                <a:effectLst/>
                <a:latin typeface="Arial" charset="0"/>
                <a:ea typeface="+mn-ea"/>
                <a:cs typeface="+mn-cs"/>
                <a:sym typeface="Wingdings 2"/>
              </a:rPr>
              <a:t> Manejamos pocos datos a representar (no más de 5-6). Si nos vemos oligados a lo contrario, se puede utilizar un gráfico circular con subgráfico circular.</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3"/>
              </a:rPr>
              <a:t></a:t>
            </a:r>
            <a:r>
              <a:rPr lang="es-ES_tradnl" sz="1200" kern="1200" baseline="0" smtClean="0">
                <a:solidFill>
                  <a:schemeClr val="tx1"/>
                </a:solidFill>
                <a:effectLst/>
                <a:latin typeface="Arial" charset="0"/>
                <a:ea typeface="+mn-ea"/>
                <a:cs typeface="+mn-cs"/>
                <a:sym typeface="Wingdings 2"/>
              </a:rPr>
              <a:t> Los datos a repreesntar son claramente distintos cuantitativamente hablando</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3"/>
              </a:rPr>
              <a:t></a:t>
            </a:r>
            <a:r>
              <a:rPr lang="es-ES_tradnl" sz="1200" kern="1200" baseline="0" smtClean="0">
                <a:solidFill>
                  <a:schemeClr val="tx1"/>
                </a:solidFill>
                <a:effectLst/>
                <a:latin typeface="Arial" charset="0"/>
                <a:ea typeface="+mn-ea"/>
                <a:cs typeface="+mn-cs"/>
                <a:sym typeface="Wingdings 2"/>
              </a:rPr>
              <a:t> Los datos a representar no se refieren al tiempo.</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Si los títulos del eje horizontal son muy largos, es conveniente utilizar gráficos de barras (horizontales) en vez de columnas (verticales). De esta forma podremos leer perfectamente dichos títulos y las barras son perfectamente interpretables estando en horizontal.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Si tenemos dos o más series cuyos promedios sean significativamente distintos entre sí, debemos cambiar la escala a “Logarítmica”. De esta forma, los valores más pequeños se verán representados correctamente y en relación a una escala que en sus valores más bajos, aumenta muy pocas unidades. Podemos ver esto en el gráfico de la izquierda… mientras que en el de la derecha, los valore pequeños, por comparación, desaparecen visualmente.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Simplemente es una cuestión de estética. Como ya se ha dicho en este curso anteriormente, los contrastes pueden tener básicamente dos problemas:</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2"/>
              </a:rPr>
              <a:t>1) Pueden ser de mal gusto (colores complementarios)</a:t>
            </a:r>
          </a:p>
          <a:p>
            <a:pPr marL="0" indent="0">
              <a:buFont typeface="+mj-lt"/>
              <a:buNone/>
            </a:pPr>
            <a:r>
              <a:rPr lang="es-ES_tradnl" sz="1200" kern="1200" baseline="0" smtClean="0">
                <a:solidFill>
                  <a:schemeClr val="tx1"/>
                </a:solidFill>
                <a:effectLst/>
                <a:latin typeface="Arial" charset="0"/>
                <a:ea typeface="+mn-ea"/>
                <a:cs typeface="+mn-cs"/>
                <a:sym typeface="Wingdings 2"/>
              </a:rPr>
              <a:t>2) Pueden ser molestos y agresivos a la vista (claro – oscuros)</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2"/>
              </a:rPr>
              <a:t></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Un gráfico no es un informe exhaustivo. Es un resumen…. expresado mediante  texto, líneas, colores, etc. que pretende transmitir una idea que normalemnte será utilizada para la toma de decisiones. Por lo tanto, NUNCA poner decimales… no son necesarios ni relevantes para lo que debe transimitir un gráfico.</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r>
              <a:rPr lang="es-ES_tradnl" sz="1200" kern="1200" baseline="0" smtClean="0">
                <a:solidFill>
                  <a:schemeClr val="tx1"/>
                </a:solidFill>
                <a:effectLst/>
                <a:latin typeface="Arial" charset="0"/>
                <a:ea typeface="+mn-ea"/>
                <a:cs typeface="+mn-cs"/>
                <a:sym typeface="Wingdings 2"/>
              </a:rPr>
              <a:t>También es conveniente (si hablamos de cifras millonarias) abreviar el formato numérico y convertirlo en “Miles de €” o “Miles de Unid.”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indent="0">
              <a:buFont typeface="+mj-lt"/>
              <a:buNone/>
            </a:pPr>
            <a:r>
              <a:rPr lang="es-ES_tradnl" sz="1200" kern="1200" baseline="0" smtClean="0">
                <a:solidFill>
                  <a:schemeClr val="tx1"/>
                </a:solidFill>
                <a:effectLst/>
                <a:latin typeface="Arial" charset="0"/>
                <a:ea typeface="+mn-ea"/>
                <a:cs typeface="+mn-cs"/>
                <a:sym typeface="Wingdings 2"/>
              </a:rPr>
              <a:t>La leyenda sólo puede ser necesaria en caso de que se estén comparando más de una serie. Aun así, si los textos de la leyenda describen bien la intención del gráfico, pueden hacer las veces de título. . </a:t>
            </a: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a:p>
            <a:pPr marL="0" indent="0">
              <a:buFont typeface="+mj-lt"/>
              <a:buNone/>
            </a:pPr>
            <a:endParaRPr lang="es-ES_tradnl" sz="1200" kern="1200" baseline="0" smtClean="0">
              <a:solidFill>
                <a:schemeClr val="tx1"/>
              </a:solidFill>
              <a:effectLst/>
              <a:latin typeface="Arial" charset="0"/>
              <a:ea typeface="+mn-ea"/>
              <a:cs typeface="+mn-cs"/>
              <a:sym typeface="Wingdings 2"/>
            </a:endParaRPr>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32957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62656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Quote Slide">
    <p:spTree>
      <p:nvGrpSpPr>
        <p:cNvPr id="1" name=""/>
        <p:cNvGrpSpPr/>
        <p:nvPr/>
      </p:nvGrpSpPr>
      <p:grpSpPr>
        <a:xfrm>
          <a:off x="0" y="0"/>
          <a:ext cx="0" cy="0"/>
          <a:chOff x="0" y="0"/>
          <a:chExt cx="0" cy="0"/>
        </a:xfrm>
      </p:grpSpPr>
      <p:sp>
        <p:nvSpPr>
          <p:cNvPr id="3" name="Rectangle 1"/>
          <p:cNvSpPr>
            <a:spLocks noChangeArrowheads="1"/>
          </p:cNvSpPr>
          <p:nvPr/>
        </p:nvSpPr>
        <p:spPr bwMode="auto">
          <a:xfrm>
            <a:off x="5613399" y="6532114"/>
            <a:ext cx="9372601"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8" rIns="91414" bIns="45708">
            <a:spAutoFit/>
          </a:bodyPr>
          <a:lstStyle/>
          <a:p>
            <a:pPr algn="r"/>
            <a:r>
              <a:rPr lang="en-US" sz="4000" dirty="0">
                <a:latin typeface="+mn-lt"/>
              </a:rPr>
              <a:t>- quoted person</a:t>
            </a:r>
            <a:r>
              <a:rPr lang="en-US" altLang="en-US" sz="4000" dirty="0">
                <a:latin typeface="+mn-lt"/>
              </a:rPr>
              <a:t>’</a:t>
            </a:r>
            <a:r>
              <a:rPr lang="en-US" sz="4000" dirty="0">
                <a:latin typeface="+mn-lt"/>
              </a:rPr>
              <a:t>s name here</a:t>
            </a:r>
          </a:p>
        </p:txBody>
      </p:sp>
      <p:sp>
        <p:nvSpPr>
          <p:cNvPr id="4" name="Content Placeholder 2"/>
          <p:cNvSpPr>
            <a:spLocks noGrp="1"/>
          </p:cNvSpPr>
          <p:nvPr>
            <p:ph idx="1"/>
          </p:nvPr>
        </p:nvSpPr>
        <p:spPr>
          <a:xfrm>
            <a:off x="1270000" y="1905331"/>
            <a:ext cx="13716000" cy="3734448"/>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1"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1045583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ragraph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1905332"/>
            <a:ext cx="13716000" cy="5106287"/>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Light"/>
              </a:defRPr>
            </a:lvl1pPr>
            <a:lvl2pPr marL="0" indent="0" algn="l">
              <a:spcBef>
                <a:spcPts val="0"/>
              </a:spcBef>
              <a:spcAft>
                <a:spcPts val="3000"/>
              </a:spcAft>
              <a:buClr>
                <a:schemeClr val="bg1">
                  <a:lumMod val="65000"/>
                </a:schemeClr>
              </a:buClr>
              <a:buSzPct val="100000"/>
              <a:buFont typeface="Arial"/>
              <a:buNone/>
              <a:defRPr sz="40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a:p>
            <a:pPr lvl="1"/>
            <a:r>
              <a:rPr lang="es-ES" smtClean="0"/>
              <a:t>Segundo nivel</a:t>
            </a:r>
          </a:p>
        </p:txBody>
      </p:sp>
    </p:spTree>
    <p:extLst>
      <p:ext uri="{BB962C8B-B14F-4D97-AF65-F5344CB8AC3E}">
        <p14:creationId xmlns:p14="http://schemas.microsoft.com/office/powerpoint/2010/main" val="3968965280"/>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de Slide">
    <p:spTree>
      <p:nvGrpSpPr>
        <p:cNvPr id="1" name=""/>
        <p:cNvGrpSpPr/>
        <p:nvPr/>
      </p:nvGrpSpPr>
      <p:grpSpPr>
        <a:xfrm>
          <a:off x="0" y="0"/>
          <a:ext cx="0" cy="0"/>
          <a:chOff x="0" y="0"/>
          <a:chExt cx="0" cy="0"/>
        </a:xfrm>
      </p:grpSpPr>
      <p:sp>
        <p:nvSpPr>
          <p:cNvPr id="7" name="Content Placeholder 2"/>
          <p:cNvSpPr>
            <a:spLocks noGrp="1"/>
          </p:cNvSpPr>
          <p:nvPr>
            <p:ph idx="10"/>
          </p:nvPr>
        </p:nvSpPr>
        <p:spPr>
          <a:xfrm>
            <a:off x="1270000" y="1905331"/>
            <a:ext cx="13716000" cy="5563566"/>
          </a:xfrm>
          <a:prstGeom prst="rect">
            <a:avLst/>
          </a:prstGeom>
        </p:spPr>
        <p:txBody>
          <a:bodyPr vert="horz" lIns="91414" tIns="45708" rIns="91414" bIns="45708">
            <a:normAutofit/>
          </a:bodyPr>
          <a:lstStyle>
            <a:lvl1pPr marL="0" indent="0" algn="l">
              <a:spcBef>
                <a:spcPts val="0"/>
              </a:spcBef>
              <a:spcAft>
                <a:spcPts val="3000"/>
              </a:spcAft>
              <a:buClr>
                <a:schemeClr val="bg1">
                  <a:lumMod val="65000"/>
                </a:schemeClr>
              </a:buClr>
              <a:buSzPct val="100000"/>
              <a:buFont typeface="Arial"/>
              <a:buNone/>
              <a:defRPr lang="en-US" sz="2100" u="none" baseline="0" smtClean="0">
                <a:latin typeface="+mn-lt"/>
                <a:cs typeface="Andale Mono"/>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Tree>
    <p:extLst>
      <p:ext uri="{BB962C8B-B14F-4D97-AF65-F5344CB8AC3E}">
        <p14:creationId xmlns:p14="http://schemas.microsoft.com/office/powerpoint/2010/main" val="1217105216"/>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ítulo y objetos">
    <p:spTree>
      <p:nvGrpSpPr>
        <p:cNvPr id="1" name=""/>
        <p:cNvGrpSpPr/>
        <p:nvPr/>
      </p:nvGrpSpPr>
      <p:grpSpPr>
        <a:xfrm>
          <a:off x="0" y="0"/>
          <a:ext cx="0" cy="0"/>
          <a:chOff x="0" y="0"/>
          <a:chExt cx="0" cy="0"/>
        </a:xfrm>
      </p:grpSpPr>
      <p:sp>
        <p:nvSpPr>
          <p:cNvPr id="2" name="Line 1"/>
          <p:cNvSpPr>
            <a:spLocks noChangeShapeType="1"/>
          </p:cNvSpPr>
          <p:nvPr/>
        </p:nvSpPr>
        <p:spPr bwMode="auto">
          <a:xfrm>
            <a:off x="825505" y="1181305"/>
            <a:ext cx="3225801" cy="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 name="Line 2"/>
          <p:cNvSpPr>
            <a:spLocks noChangeShapeType="1"/>
          </p:cNvSpPr>
          <p:nvPr/>
        </p:nvSpPr>
        <p:spPr bwMode="auto">
          <a:xfrm>
            <a:off x="825505" y="3580435"/>
            <a:ext cx="3225801" cy="1587"/>
          </a:xfrm>
          <a:prstGeom prst="line">
            <a:avLst/>
          </a:prstGeom>
          <a:noFill/>
          <a:ln w="38100">
            <a:solidFill>
              <a:schemeClr val="tx1"/>
            </a:solidFill>
            <a:miter lim="800000"/>
            <a:headEnd type="arrow" w="med" len="med"/>
            <a:tailEnd type="arrow"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4" name="Line 3"/>
          <p:cNvSpPr>
            <a:spLocks noChangeShapeType="1"/>
          </p:cNvSpPr>
          <p:nvPr/>
        </p:nvSpPr>
        <p:spPr bwMode="auto">
          <a:xfrm>
            <a:off x="825505" y="2343558"/>
            <a:ext cx="3225801" cy="0"/>
          </a:xfrm>
          <a:prstGeom prst="line">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5" name="AutoShape 4"/>
          <p:cNvSpPr>
            <a:spLocks/>
          </p:cNvSpPr>
          <p:nvPr/>
        </p:nvSpPr>
        <p:spPr bwMode="auto">
          <a:xfrm>
            <a:off x="10223501" y="1219412"/>
            <a:ext cx="5029200" cy="1625882"/>
          </a:xfrm>
          <a:prstGeom prst="rightArrow">
            <a:avLst>
              <a:gd name="adj1" fmla="val 35944"/>
              <a:gd name="adj2" fmla="val 94273"/>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schemeClr val="tx2"/>
              </a:solidFill>
              <a:latin typeface="Arial" pitchFamily="34" charset="0"/>
            </a:endParaRPr>
          </a:p>
        </p:txBody>
      </p:sp>
      <p:sp>
        <p:nvSpPr>
          <p:cNvPr id="6" name="AutoShape 5"/>
          <p:cNvSpPr>
            <a:spLocks/>
          </p:cNvSpPr>
          <p:nvPr/>
        </p:nvSpPr>
        <p:spPr bwMode="auto">
          <a:xfrm>
            <a:off x="10229849" y="3385140"/>
            <a:ext cx="5003801" cy="1460754"/>
          </a:xfrm>
          <a:prstGeom prst="roundRect">
            <a:avLst>
              <a:gd name="adj" fmla="val 36954"/>
            </a:avLst>
          </a:prstGeom>
          <a:noFill/>
          <a:ln w="38100">
            <a:solidFill>
              <a:srgbClr val="FDB9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de-DE">
              <a:latin typeface="Arial" pitchFamily="34" charset="0"/>
            </a:endParaRPr>
          </a:p>
        </p:txBody>
      </p:sp>
      <p:sp>
        <p:nvSpPr>
          <p:cNvPr id="7" name="Rectangle 6"/>
          <p:cNvSpPr>
            <a:spLocks/>
          </p:cNvSpPr>
          <p:nvPr/>
        </p:nvSpPr>
        <p:spPr bwMode="auto">
          <a:xfrm>
            <a:off x="10223501" y="5385735"/>
            <a:ext cx="5016500" cy="2540441"/>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a:solidFill>
                  <a:schemeClr val="tx1"/>
                </a:solidFill>
                <a:latin typeface="Helvetica" charset="0"/>
                <a:ea typeface="MS PGothic" pitchFamily="34" charset="-128"/>
                <a:sym typeface="M Avenir Medium" charset="0"/>
              </a:rPr>
              <a:t>Text here</a:t>
            </a:r>
          </a:p>
        </p:txBody>
      </p:sp>
      <p:sp>
        <p:nvSpPr>
          <p:cNvPr id="8" name="Line 7"/>
          <p:cNvSpPr>
            <a:spLocks noChangeShapeType="1"/>
          </p:cNvSpPr>
          <p:nvPr/>
        </p:nvSpPr>
        <p:spPr bwMode="auto">
          <a:xfrm>
            <a:off x="825505" y="4750625"/>
            <a:ext cx="3225801" cy="0"/>
          </a:xfrm>
          <a:prstGeom prst="line">
            <a:avLst/>
          </a:prstGeom>
          <a:noFill/>
          <a:ln w="635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9" name="Line 8"/>
          <p:cNvSpPr>
            <a:spLocks noChangeShapeType="1"/>
          </p:cNvSpPr>
          <p:nvPr/>
        </p:nvSpPr>
        <p:spPr bwMode="auto">
          <a:xfrm>
            <a:off x="825505" y="7251375"/>
            <a:ext cx="3225801" cy="1587"/>
          </a:xfrm>
          <a:prstGeom prst="line">
            <a:avLst/>
          </a:prstGeom>
          <a:noFill/>
          <a:ln w="63500">
            <a:solidFill>
              <a:schemeClr val="tx1"/>
            </a:solidFill>
            <a:prstDash val="sysDot"/>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0" name="Line 9"/>
          <p:cNvSpPr>
            <a:spLocks noChangeShapeType="1"/>
          </p:cNvSpPr>
          <p:nvPr/>
        </p:nvSpPr>
        <p:spPr bwMode="auto">
          <a:xfrm>
            <a:off x="825505" y="5950983"/>
            <a:ext cx="3225801" cy="0"/>
          </a:xfrm>
          <a:prstGeom prst="line">
            <a:avLst/>
          </a:prstGeom>
          <a:noFill/>
          <a:ln w="63500">
            <a:solidFill>
              <a:schemeClr val="tx1"/>
            </a:solidFill>
            <a:prstDash val="sysDot"/>
            <a:miter lim="800000"/>
            <a:headEn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11" name="Rectangle 10"/>
          <p:cNvSpPr>
            <a:spLocks/>
          </p:cNvSpPr>
          <p:nvPr/>
        </p:nvSpPr>
        <p:spPr bwMode="auto">
          <a:xfrm>
            <a:off x="4622802" y="1130500"/>
            <a:ext cx="5016500" cy="1562371"/>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dirty="0">
                <a:solidFill>
                  <a:srgbClr val="FFFFFF"/>
                </a:solidFill>
                <a:latin typeface="Helvetica" charset="0"/>
                <a:ea typeface="MS PGothic" pitchFamily="34" charset="-128"/>
                <a:sym typeface="M Avenir Medium" charset="0"/>
              </a:rPr>
              <a:t>Text here</a:t>
            </a:r>
          </a:p>
        </p:txBody>
      </p:sp>
      <p:sp>
        <p:nvSpPr>
          <p:cNvPr id="12" name="AutoShape 11"/>
          <p:cNvSpPr>
            <a:spLocks/>
          </p:cNvSpPr>
          <p:nvPr/>
        </p:nvSpPr>
        <p:spPr bwMode="auto">
          <a:xfrm>
            <a:off x="4629150" y="3385140"/>
            <a:ext cx="5003801" cy="1460754"/>
          </a:xfrm>
          <a:prstGeom prst="roundRect">
            <a:avLst>
              <a:gd name="adj" fmla="val 14634"/>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a:solidFill>
                  <a:srgbClr val="FFFFFF"/>
                </a:solidFill>
                <a:latin typeface="Helvetica" charset="0"/>
                <a:ea typeface="MS PGothic" pitchFamily="34" charset="-128"/>
                <a:sym typeface="M Avenir Medium" charset="0"/>
              </a:rPr>
              <a:t>Text here</a:t>
            </a:r>
          </a:p>
        </p:txBody>
      </p:sp>
      <p:sp>
        <p:nvSpPr>
          <p:cNvPr id="13" name="Freeform 12"/>
          <p:cNvSpPr>
            <a:spLocks/>
          </p:cNvSpPr>
          <p:nvPr/>
        </p:nvSpPr>
        <p:spPr bwMode="auto">
          <a:xfrm>
            <a:off x="4565650" y="5550864"/>
            <a:ext cx="2730500" cy="2794485"/>
          </a:xfrm>
          <a:custGeom>
            <a:avLst/>
            <a:gdLst>
              <a:gd name="T0" fmla="*/ 2147483647 w 21580"/>
              <a:gd name="T1" fmla="*/ 0 h 21600"/>
              <a:gd name="T2" fmla="*/ 2147483647 w 21580"/>
              <a:gd name="T3" fmla="*/ 2147483647 h 21600"/>
              <a:gd name="T4" fmla="*/ 2147483647 w 21580"/>
              <a:gd name="T5" fmla="*/ 2147483647 h 21600"/>
              <a:gd name="T6" fmla="*/ 2147483647 w 21580"/>
              <a:gd name="T7" fmla="*/ 2147483647 h 21600"/>
              <a:gd name="T8" fmla="*/ 2147483647 w 21580"/>
              <a:gd name="T9" fmla="*/ 2147483647 h 21600"/>
              <a:gd name="T10" fmla="*/ 2147483647 w 21580"/>
              <a:gd name="T11" fmla="*/ 2147483647 h 21600"/>
              <a:gd name="T12" fmla="*/ 0 w 21580"/>
              <a:gd name="T13" fmla="*/ 2147483647 h 21600"/>
              <a:gd name="T14" fmla="*/ 2147483647 w 21580"/>
              <a:gd name="T15" fmla="*/ 2147483647 h 21600"/>
              <a:gd name="T16" fmla="*/ 2147483647 w 21580"/>
              <a:gd name="T17" fmla="*/ 2147483647 h 21600"/>
              <a:gd name="T18" fmla="*/ 2147483647 w 21580"/>
              <a:gd name="T19" fmla="*/ 2147483647 h 21600"/>
              <a:gd name="T20" fmla="*/ 2147483647 w 21580"/>
              <a:gd name="T21" fmla="*/ 2147483647 h 21600"/>
              <a:gd name="T22" fmla="*/ 2147483647 w 21580"/>
              <a:gd name="T23" fmla="*/ 0 h 21600"/>
              <a:gd name="T24" fmla="*/ 2147483647 w 2158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80" h="21600">
                <a:moveTo>
                  <a:pt x="14579" y="0"/>
                </a:moveTo>
                <a:lnTo>
                  <a:pt x="21580" y="19"/>
                </a:lnTo>
                <a:cubicBezTo>
                  <a:pt x="21580" y="19"/>
                  <a:pt x="21560" y="3203"/>
                  <a:pt x="21580" y="8391"/>
                </a:cubicBezTo>
                <a:cubicBezTo>
                  <a:pt x="21600" y="13578"/>
                  <a:pt x="18777" y="17016"/>
                  <a:pt x="12431" y="17016"/>
                </a:cubicBezTo>
                <a:cubicBezTo>
                  <a:pt x="11396" y="17016"/>
                  <a:pt x="9288" y="17016"/>
                  <a:pt x="9288" y="17016"/>
                </a:cubicBezTo>
                <a:lnTo>
                  <a:pt x="9288" y="21600"/>
                </a:lnTo>
                <a:lnTo>
                  <a:pt x="0" y="13597"/>
                </a:lnTo>
                <a:lnTo>
                  <a:pt x="9288" y="5672"/>
                </a:lnTo>
                <a:lnTo>
                  <a:pt x="9288" y="10256"/>
                </a:lnTo>
                <a:lnTo>
                  <a:pt x="12152" y="10256"/>
                </a:lnTo>
                <a:cubicBezTo>
                  <a:pt x="12152" y="10256"/>
                  <a:pt x="14579" y="10412"/>
                  <a:pt x="14579" y="7945"/>
                </a:cubicBezTo>
                <a:cubicBezTo>
                  <a:pt x="14579" y="5302"/>
                  <a:pt x="14579" y="0"/>
                  <a:pt x="14579" y="0"/>
                </a:cubicBezTo>
                <a:close/>
                <a:moveTo>
                  <a:pt x="14579" y="0"/>
                </a:moveTo>
              </a:path>
            </a:pathLst>
          </a:custGeom>
          <a:noFill/>
          <a:ln w="635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de-DE"/>
          </a:p>
        </p:txBody>
      </p:sp>
      <p:sp>
        <p:nvSpPr>
          <p:cNvPr id="14" name="Oval 13"/>
          <p:cNvSpPr>
            <a:spLocks/>
          </p:cNvSpPr>
          <p:nvPr/>
        </p:nvSpPr>
        <p:spPr bwMode="auto">
          <a:xfrm>
            <a:off x="7886701" y="5766801"/>
            <a:ext cx="1778000" cy="1778309"/>
          </a:xfrm>
          <a:prstGeom prst="ellipse">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nchor="ctr"/>
          <a:lstStyle/>
          <a:p>
            <a:r>
              <a:rPr lang="en-US" sz="4000">
                <a:solidFill>
                  <a:schemeClr val="tx1"/>
                </a:solidFill>
                <a:latin typeface="Helvetica" charset="0"/>
                <a:ea typeface="MS PGothic" pitchFamily="34" charset="-128"/>
                <a:sym typeface="M Avenir Medium" charset="0"/>
              </a:rPr>
              <a:t>Text here</a:t>
            </a:r>
          </a:p>
        </p:txBody>
      </p:sp>
    </p:spTree>
    <p:extLst>
      <p:ext uri="{BB962C8B-B14F-4D97-AF65-F5344CB8AC3E}">
        <p14:creationId xmlns:p14="http://schemas.microsoft.com/office/powerpoint/2010/main" val="274727622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p:cNvSpPr>
            <a:spLocks/>
          </p:cNvSpPr>
          <p:nvPr/>
        </p:nvSpPr>
        <p:spPr bwMode="auto">
          <a:xfrm>
            <a:off x="4497388" y="1238467"/>
            <a:ext cx="1422400" cy="142264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e-DE">
              <a:solidFill>
                <a:schemeClr val="tx1"/>
              </a:solidFill>
            </a:endParaRPr>
          </a:p>
        </p:txBody>
      </p:sp>
      <p:sp>
        <p:nvSpPr>
          <p:cNvPr id="3" name="Rectangle 2"/>
          <p:cNvSpPr>
            <a:spLocks/>
          </p:cNvSpPr>
          <p:nvPr/>
        </p:nvSpPr>
        <p:spPr bwMode="auto">
          <a:xfrm>
            <a:off x="4497388" y="3918635"/>
            <a:ext cx="1422400" cy="1424235"/>
          </a:xfrm>
          <a:prstGeom prst="rect">
            <a:avLst/>
          </a:prstGeom>
          <a:solidFill>
            <a:srgbClr val="FFFFFF"/>
          </a:solidFill>
          <a:ln w="25400">
            <a:solidFill>
              <a:schemeClr val="tx1"/>
            </a:solidFill>
            <a:miter lim="800000"/>
            <a:headEnd/>
            <a:tailEnd/>
          </a:ln>
        </p:spPr>
        <p:txBody>
          <a:bodyPr lIns="0" tIns="0" rIns="0" bIns="0"/>
          <a:lstStyle/>
          <a:p>
            <a:endParaRPr lang="de-DE">
              <a:latin typeface="Arial" pitchFamily="34" charset="0"/>
            </a:endParaRPr>
          </a:p>
        </p:txBody>
      </p:sp>
      <p:sp>
        <p:nvSpPr>
          <p:cNvPr id="4" name="Rectangle 3"/>
          <p:cNvSpPr>
            <a:spLocks/>
          </p:cNvSpPr>
          <p:nvPr/>
        </p:nvSpPr>
        <p:spPr bwMode="auto">
          <a:xfrm>
            <a:off x="7405689" y="1236877"/>
            <a:ext cx="1422400" cy="1424234"/>
          </a:xfrm>
          <a:prstGeom prst="rect">
            <a:avLst/>
          </a:prstGeom>
          <a:solidFill>
            <a:srgbClr val="3B3C3B"/>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5" name="Rectangle 4"/>
          <p:cNvSpPr>
            <a:spLocks/>
          </p:cNvSpPr>
          <p:nvPr/>
        </p:nvSpPr>
        <p:spPr bwMode="auto">
          <a:xfrm>
            <a:off x="1581150" y="1238467"/>
            <a:ext cx="1422400" cy="1422647"/>
          </a:xfrm>
          <a:prstGeom prst="rect">
            <a:avLst/>
          </a:prstGeom>
          <a:solidFill>
            <a:srgbClr val="FDB912"/>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6" name="Rectangle 5"/>
          <p:cNvSpPr>
            <a:spLocks/>
          </p:cNvSpPr>
          <p:nvPr/>
        </p:nvSpPr>
        <p:spPr bwMode="auto">
          <a:xfrm>
            <a:off x="10313994" y="1238467"/>
            <a:ext cx="1423988" cy="1422647"/>
          </a:xfrm>
          <a:prstGeom prst="rect">
            <a:avLst/>
          </a:prstGeom>
          <a:solidFill>
            <a:srgbClr val="8A171A"/>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7" name="Rectangle 6"/>
          <p:cNvSpPr>
            <a:spLocks/>
          </p:cNvSpPr>
          <p:nvPr/>
        </p:nvSpPr>
        <p:spPr bwMode="auto">
          <a:xfrm>
            <a:off x="7392989" y="3855124"/>
            <a:ext cx="1423988" cy="1424235"/>
          </a:xfrm>
          <a:prstGeom prst="rect">
            <a:avLst/>
          </a:prstGeom>
          <a:solidFill>
            <a:srgbClr val="585858"/>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latin typeface="Arial" pitchFamily="34" charset="0"/>
            </a:endParaRPr>
          </a:p>
        </p:txBody>
      </p:sp>
      <p:sp>
        <p:nvSpPr>
          <p:cNvPr id="8" name="Rectangle 7"/>
          <p:cNvSpPr>
            <a:spLocks/>
          </p:cNvSpPr>
          <p:nvPr/>
        </p:nvSpPr>
        <p:spPr bwMode="auto">
          <a:xfrm>
            <a:off x="10313994" y="3856708"/>
            <a:ext cx="1423988" cy="1424234"/>
          </a:xfrm>
          <a:prstGeom prst="rect">
            <a:avLst/>
          </a:prstGeom>
          <a:solidFill>
            <a:srgbClr val="C74937"/>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latin typeface="Arial" pitchFamily="34" charset="0"/>
            </a:endParaRPr>
          </a:p>
        </p:txBody>
      </p:sp>
      <p:sp>
        <p:nvSpPr>
          <p:cNvPr id="9" name="Rectangle 8"/>
          <p:cNvSpPr>
            <a:spLocks/>
          </p:cNvSpPr>
          <p:nvPr/>
        </p:nvSpPr>
        <p:spPr bwMode="auto">
          <a:xfrm>
            <a:off x="13225467" y="1238467"/>
            <a:ext cx="1423988" cy="1422647"/>
          </a:xfrm>
          <a:prstGeom prst="rect">
            <a:avLst/>
          </a:prstGeom>
          <a:solidFill>
            <a:srgbClr val="0F628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p>
        </p:txBody>
      </p:sp>
      <p:sp>
        <p:nvSpPr>
          <p:cNvPr id="10" name="Rectangle 9"/>
          <p:cNvSpPr>
            <a:spLocks/>
          </p:cNvSpPr>
          <p:nvPr/>
        </p:nvSpPr>
        <p:spPr bwMode="auto">
          <a:xfrm>
            <a:off x="1660527" y="2823682"/>
            <a:ext cx="124713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yellow</a:t>
            </a:r>
          </a:p>
        </p:txBody>
      </p:sp>
      <p:sp>
        <p:nvSpPr>
          <p:cNvPr id="11" name="Rectangle 10"/>
          <p:cNvSpPr>
            <a:spLocks/>
          </p:cNvSpPr>
          <p:nvPr/>
        </p:nvSpPr>
        <p:spPr bwMode="auto">
          <a:xfrm>
            <a:off x="4672015" y="2823682"/>
            <a:ext cx="104836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black</a:t>
            </a:r>
          </a:p>
        </p:txBody>
      </p:sp>
      <p:sp>
        <p:nvSpPr>
          <p:cNvPr id="12" name="Rectangle 11"/>
          <p:cNvSpPr>
            <a:spLocks/>
          </p:cNvSpPr>
          <p:nvPr/>
        </p:nvSpPr>
        <p:spPr bwMode="auto">
          <a:xfrm>
            <a:off x="4665665" y="5516550"/>
            <a:ext cx="104836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white</a:t>
            </a:r>
          </a:p>
        </p:txBody>
      </p:sp>
      <p:sp>
        <p:nvSpPr>
          <p:cNvPr id="13" name="Rectangle 12"/>
          <p:cNvSpPr>
            <a:spLocks/>
          </p:cNvSpPr>
          <p:nvPr/>
        </p:nvSpPr>
        <p:spPr bwMode="auto">
          <a:xfrm>
            <a:off x="7170740" y="2823682"/>
            <a:ext cx="187230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dark grey</a:t>
            </a:r>
          </a:p>
        </p:txBody>
      </p:sp>
      <p:sp>
        <p:nvSpPr>
          <p:cNvPr id="14" name="Rectangle 13"/>
          <p:cNvSpPr>
            <a:spLocks/>
          </p:cNvSpPr>
          <p:nvPr/>
        </p:nvSpPr>
        <p:spPr bwMode="auto">
          <a:xfrm>
            <a:off x="7667631" y="5516550"/>
            <a:ext cx="87363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grey</a:t>
            </a:r>
          </a:p>
        </p:txBody>
      </p:sp>
      <p:sp>
        <p:nvSpPr>
          <p:cNvPr id="15" name="Rectangle 14"/>
          <p:cNvSpPr>
            <a:spLocks/>
          </p:cNvSpPr>
          <p:nvPr/>
        </p:nvSpPr>
        <p:spPr bwMode="auto">
          <a:xfrm>
            <a:off x="10701339" y="2823682"/>
            <a:ext cx="64921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red</a:t>
            </a:r>
          </a:p>
        </p:txBody>
      </p:sp>
      <p:sp>
        <p:nvSpPr>
          <p:cNvPr id="16" name="Rectangle 15"/>
          <p:cNvSpPr>
            <a:spLocks/>
          </p:cNvSpPr>
          <p:nvPr/>
        </p:nvSpPr>
        <p:spPr bwMode="auto">
          <a:xfrm>
            <a:off x="10215565" y="5516550"/>
            <a:ext cx="159819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light red</a:t>
            </a:r>
          </a:p>
        </p:txBody>
      </p:sp>
      <p:sp>
        <p:nvSpPr>
          <p:cNvPr id="17" name="Rectangle 16"/>
          <p:cNvSpPr>
            <a:spLocks/>
          </p:cNvSpPr>
          <p:nvPr/>
        </p:nvSpPr>
        <p:spPr bwMode="auto">
          <a:xfrm>
            <a:off x="13511214" y="2823682"/>
            <a:ext cx="84959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blue</a:t>
            </a:r>
          </a:p>
        </p:txBody>
      </p:sp>
      <p:sp>
        <p:nvSpPr>
          <p:cNvPr id="18" name="Rectangle 17"/>
          <p:cNvSpPr>
            <a:spLocks/>
          </p:cNvSpPr>
          <p:nvPr/>
        </p:nvSpPr>
        <p:spPr bwMode="auto">
          <a:xfrm>
            <a:off x="7392989" y="6547991"/>
            <a:ext cx="1423988" cy="1424235"/>
          </a:xfrm>
          <a:prstGeom prst="rect">
            <a:avLst/>
          </a:prstGeom>
          <a:solidFill>
            <a:srgbClr val="CCCCCC"/>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de-DE">
              <a:latin typeface="Arial" pitchFamily="34" charset="0"/>
            </a:endParaRPr>
          </a:p>
        </p:txBody>
      </p:sp>
      <p:sp>
        <p:nvSpPr>
          <p:cNvPr id="19" name="Rectangle 18"/>
          <p:cNvSpPr>
            <a:spLocks/>
          </p:cNvSpPr>
          <p:nvPr/>
        </p:nvSpPr>
        <p:spPr bwMode="auto">
          <a:xfrm>
            <a:off x="7194551" y="8209419"/>
            <a:ext cx="182261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3500">
                <a:solidFill>
                  <a:schemeClr val="tx1"/>
                </a:solidFill>
                <a:latin typeface="Arial" pitchFamily="34" charset="0"/>
                <a:ea typeface="MS PGothic" pitchFamily="34" charset="-128"/>
                <a:sym typeface="M Avenir Medium" charset="0"/>
              </a:rPr>
              <a:t>light grey</a:t>
            </a:r>
          </a:p>
        </p:txBody>
      </p:sp>
    </p:spTree>
    <p:extLst>
      <p:ext uri="{BB962C8B-B14F-4D97-AF65-F5344CB8AC3E}">
        <p14:creationId xmlns:p14="http://schemas.microsoft.com/office/powerpoint/2010/main" val="290589160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2" name="Group 1"/>
          <p:cNvGraphicFramePr>
            <a:graphicFrameLocks noGrp="1"/>
          </p:cNvGraphicFramePr>
          <p:nvPr>
            <p:extLst>
              <p:ext uri="{D42A27DB-BD31-4B8C-83A1-F6EECF244321}">
                <p14:modId xmlns:p14="http://schemas.microsoft.com/office/powerpoint/2010/main" val="2236980512"/>
              </p:ext>
            </p:extLst>
          </p:nvPr>
        </p:nvGraphicFramePr>
        <p:xfrm>
          <a:off x="1778000" y="2083162"/>
          <a:ext cx="12687304" cy="5168210"/>
        </p:xfrm>
        <a:graphic>
          <a:graphicData uri="http://schemas.openxmlformats.org/drawingml/2006/table">
            <a:tbl>
              <a:tblPr/>
              <a:tblGrid>
                <a:gridCol w="3171826"/>
                <a:gridCol w="3171826"/>
                <a:gridCol w="3171826"/>
                <a:gridCol w="3171826"/>
              </a:tblGrid>
              <a:tr h="1033642">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centered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left aligned</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2900" b="1" i="0" u="none" strike="noStrike" cap="none" normalizeH="0" baseline="0" dirty="0">
                          <a:ln>
                            <a:noFill/>
                          </a:ln>
                          <a:solidFill>
                            <a:srgbClr val="FFFFFF"/>
                          </a:solidFill>
                          <a:effectLst/>
                          <a:latin typeface="+mn-lt"/>
                          <a:ea typeface="ヒラギノ角ゴ ProN W3" charset="0"/>
                          <a:cs typeface="Helvetica"/>
                          <a:sym typeface="H Avenir Heavy"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585858"/>
                    </a:solidFill>
                  </a:tcPr>
                </a:tc>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33642">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ct val="0"/>
                        </a:spcBef>
                        <a:spcAft>
                          <a:spcPct val="0"/>
                        </a:spcAft>
                        <a:buClrTx/>
                        <a:buSzPct val="171000"/>
                        <a:buFont typeface="Gill Sans" charset="0"/>
                        <a:buNone/>
                        <a:tabLst>
                          <a:tab pos="825500" algn="l"/>
                        </a:tabLst>
                      </a:pPr>
                      <a:r>
                        <a:rPr kumimoji="0" lang="en-US" sz="2800" b="0" i="0" u="none" strike="noStrike" cap="none" normalizeH="0" baseline="0" dirty="0">
                          <a:ln>
                            <a:noFill/>
                          </a:ln>
                          <a:solidFill>
                            <a:schemeClr val="tx1"/>
                          </a:solidFill>
                          <a:effectLst/>
                          <a:latin typeface="+mn-lt"/>
                          <a:ea typeface="ヒラギノ角ゴ ProN W3" charset="0"/>
                          <a:cs typeface="Helvetica Light"/>
                          <a:sym typeface="M Avenir Medium" charset="0"/>
                        </a:rPr>
                        <a:t>text</a:t>
                      </a:r>
                    </a:p>
                  </a:txBody>
                  <a:tcPr marL="50800" marR="50800" marT="50809" marB="5080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2945191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1155700" y="2438824"/>
            <a:ext cx="13931900" cy="396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4283438298"/>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ntro 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13005" y="4471176"/>
            <a:ext cx="11430000" cy="1066985"/>
          </a:xfrm>
          <a:prstGeom prst="rect">
            <a:avLst/>
          </a:prstGeom>
        </p:spPr>
        <p:txBody>
          <a:bodyPr vert="horz" lIns="91414" tIns="45708" rIns="91414" bIns="45708"/>
          <a:lstStyle>
            <a:lvl1pPr marL="342801" indent="0" algn="ctr">
              <a:buNone/>
              <a:defRPr sz="3700" b="0" i="0">
                <a:latin typeface="+mn-lt"/>
                <a:cs typeface="Harlow Solid Italic" pitchFamily="82" charset="0"/>
              </a:defRPr>
            </a:lvl1pPr>
          </a:lstStyle>
          <a:p>
            <a:pPr lvl="0"/>
            <a:r>
              <a:rPr lang="es-ES" smtClean="0"/>
              <a:t>Haga clic para modificar el estilo de texto del patrón</a:t>
            </a:r>
          </a:p>
        </p:txBody>
      </p:sp>
      <p:sp>
        <p:nvSpPr>
          <p:cNvPr id="3" name="Rectangle 1"/>
          <p:cNvSpPr>
            <a:spLocks noGrp="1" noChangeArrowheads="1"/>
          </p:cNvSpPr>
          <p:nvPr>
            <p:ph type="title"/>
          </p:nvPr>
        </p:nvSpPr>
        <p:spPr bwMode="auto">
          <a:xfrm>
            <a:off x="1162050" y="3200956"/>
            <a:ext cx="13931900" cy="1194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sz="7100" b="1" i="0">
                <a:latin typeface="+mj-lt"/>
                <a:cs typeface="Helvetica"/>
              </a:defRPr>
            </a:lvl1pPr>
          </a:lstStyle>
          <a:p>
            <a:pPr lvl="0"/>
            <a:r>
              <a:rPr lang="es-ES" smtClean="0">
                <a:sym typeface="M Avenir Medium" charset="0"/>
              </a:rPr>
              <a:t>Haga clic para modificar el estilo de título del patrón</a:t>
            </a:r>
            <a:endParaRPr lang="en-US" dirty="0">
              <a:sym typeface="M Avenir Medium" charset="0"/>
            </a:endParaRPr>
          </a:p>
        </p:txBody>
      </p:sp>
    </p:spTree>
    <p:extLst>
      <p:ext uri="{BB962C8B-B14F-4D97-AF65-F5344CB8AC3E}">
        <p14:creationId xmlns:p14="http://schemas.microsoft.com/office/powerpoint/2010/main" val="2363812277"/>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ingle Line Slide">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bwMode="auto">
          <a:xfrm>
            <a:off x="1155700" y="3912281"/>
            <a:ext cx="13931900" cy="13210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786" tIns="50786" rIns="50786" bIns="50786" numCol="1" anchor="ctr" anchorCtr="0" compatLnSpc="1">
            <a:prstTxWarp prst="textNoShape">
              <a:avLst/>
            </a:prstTxWarp>
          </a:bodyPr>
          <a:lstStyle>
            <a:lvl1pPr>
              <a:defRPr sz="6000" b="0" i="0">
                <a:latin typeface="+mj-lt"/>
                <a:cs typeface="Helvetica"/>
              </a:defRPr>
            </a:lvl1pPr>
          </a:lstStyle>
          <a:p>
            <a:pPr lvl="0"/>
            <a:r>
              <a:rPr lang="es-ES" smtClean="0">
                <a:sym typeface="H Avenir Heavy" charset="0"/>
              </a:rPr>
              <a:t>Haga clic para modificar el estilo de título del patrón</a:t>
            </a:r>
            <a:endParaRPr lang="en-US" dirty="0">
              <a:sym typeface="H Avenir Heavy" charset="0"/>
            </a:endParaRPr>
          </a:p>
        </p:txBody>
      </p:sp>
    </p:spTree>
    <p:extLst>
      <p:ext uri="{BB962C8B-B14F-4D97-AF65-F5344CB8AC3E}">
        <p14:creationId xmlns:p14="http://schemas.microsoft.com/office/powerpoint/2010/main" val="172627740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Header with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4" y="2515037"/>
            <a:ext cx="13563600" cy="5563566"/>
          </a:xfrm>
          <a:prstGeom prst="rect">
            <a:avLst/>
          </a:prstGeom>
        </p:spPr>
        <p:txBody>
          <a:bodyPr vert="horz" lIns="91414" tIns="45708" rIns="91414" bIns="45708"/>
          <a:lstStyle>
            <a:lvl1pPr marL="0" indent="-402219" algn="l">
              <a:spcBef>
                <a:spcPts val="4000"/>
              </a:spcBef>
              <a:buClr>
                <a:schemeClr val="bg1">
                  <a:lumMod val="65000"/>
                </a:schemeClr>
              </a:buClr>
              <a:buSzPct val="100000"/>
              <a:buFont typeface="Arial"/>
              <a:buChar char="•"/>
              <a:defRPr sz="4000" b="1" i="0">
                <a:latin typeface="+mn-lt"/>
                <a:cs typeface="Helvetica"/>
              </a:defRPr>
            </a:lvl1pPr>
            <a:lvl2pPr marL="731309" indent="0" algn="l">
              <a:spcBef>
                <a:spcPts val="1500"/>
              </a:spcBef>
              <a:buClr>
                <a:schemeClr val="bg1">
                  <a:lumMod val="65000"/>
                </a:schemeClr>
              </a:buClr>
              <a:buSzPct val="100000"/>
              <a:buFont typeface="Arial"/>
              <a:buNone/>
              <a:defRPr sz="40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840725978"/>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Header with Subtitle, Bullets, and Sub-Bulle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2404" y="2515037"/>
            <a:ext cx="13563600"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09456339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Comparis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422404" y="2515037"/>
            <a:ext cx="6172201"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
        <p:nvSpPr>
          <p:cNvPr id="6" name="Content Placeholder 2"/>
          <p:cNvSpPr>
            <a:spLocks noGrp="1"/>
          </p:cNvSpPr>
          <p:nvPr>
            <p:ph idx="10"/>
          </p:nvPr>
        </p:nvSpPr>
        <p:spPr>
          <a:xfrm>
            <a:off x="8356599" y="2515037"/>
            <a:ext cx="6629401"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sz="4400" b="1" i="0">
                <a:latin typeface="+mn-lt"/>
                <a:cs typeface="Helvetica"/>
              </a:defRPr>
            </a:lvl1pPr>
            <a:lvl2pPr marL="0" indent="-383938" algn="l">
              <a:spcBef>
                <a:spcPts val="0"/>
              </a:spcBef>
              <a:spcAft>
                <a:spcPts val="3000"/>
              </a:spcAft>
              <a:buClr>
                <a:schemeClr val="bg1">
                  <a:lumMod val="65000"/>
                </a:schemeClr>
              </a:buClr>
              <a:buSzPct val="125000"/>
              <a:buFont typeface="Arial"/>
              <a:buChar char="•"/>
              <a:defRPr sz="3500" b="0" i="0">
                <a:latin typeface="+mn-lt"/>
                <a:cs typeface="Helvetica Light"/>
              </a:defRPr>
            </a:lvl2pPr>
            <a:lvl3pPr marL="0" indent="-402219" algn="l">
              <a:spcBef>
                <a:spcPts val="4000"/>
              </a:spcBef>
              <a:buClr>
                <a:schemeClr val="bg1">
                  <a:lumMod val="65000"/>
                </a:schemeClr>
              </a:buClr>
              <a:buSzPct val="100000"/>
              <a:buFont typeface="Arial"/>
              <a:buChar char="•"/>
              <a:defRPr sz="4000" b="0" i="0">
                <a:latin typeface="+mn-lt"/>
                <a:cs typeface="Helvetica Light"/>
              </a:defRPr>
            </a:lvl3pPr>
            <a:lvl4pPr marL="0" indent="-402219" algn="l">
              <a:spcBef>
                <a:spcPts val="4000"/>
              </a:spcBef>
              <a:buClr>
                <a:schemeClr val="bg1">
                  <a:lumMod val="65000"/>
                </a:schemeClr>
              </a:buClr>
              <a:buSzPct val="100000"/>
              <a:buFont typeface="Arial"/>
              <a:buChar char="•"/>
              <a:defRPr sz="4000" b="0" i="0">
                <a:latin typeface="+mn-lt"/>
                <a:cs typeface="Helvetica Light"/>
              </a:defRPr>
            </a:lvl4pPr>
            <a:lvl5pPr marL="0" indent="-402219" algn="l">
              <a:spcBef>
                <a:spcPts val="4000"/>
              </a:spcBef>
              <a:buClr>
                <a:schemeClr val="bg1">
                  <a:lumMod val="65000"/>
                </a:schemeClr>
              </a:buClr>
              <a:buSzPct val="100000"/>
              <a:buFont typeface="Arial"/>
              <a:buChar char="•"/>
              <a:defRPr sz="4000" b="0" i="0">
                <a:latin typeface="+mn-lt"/>
                <a:cs typeface="Helvetica Ligh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Tree>
    <p:extLst>
      <p:ext uri="{BB962C8B-B14F-4D97-AF65-F5344CB8AC3E}">
        <p14:creationId xmlns:p14="http://schemas.microsoft.com/office/powerpoint/2010/main" val="2480137391"/>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mage Slide with Header">
    <p:spTree>
      <p:nvGrpSpPr>
        <p:cNvPr id="1" name=""/>
        <p:cNvGrpSpPr/>
        <p:nvPr/>
      </p:nvGrpSpPr>
      <p:grpSpPr>
        <a:xfrm>
          <a:off x="0" y="0"/>
          <a:ext cx="0" cy="0"/>
          <a:chOff x="0" y="0"/>
          <a:chExt cx="0" cy="0"/>
        </a:xfrm>
      </p:grpSpPr>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
        <p:nvSpPr>
          <p:cNvPr id="7" name="Picture Placeholder 4"/>
          <p:cNvSpPr>
            <a:spLocks noGrp="1"/>
          </p:cNvSpPr>
          <p:nvPr>
            <p:ph type="pic" sz="quarter" idx="10"/>
          </p:nvPr>
        </p:nvSpPr>
        <p:spPr>
          <a:xfrm>
            <a:off x="1270000" y="2133970"/>
            <a:ext cx="13716000" cy="6097059"/>
          </a:xfrm>
          <a:prstGeom prst="rect">
            <a:avLst/>
          </a:prstGeom>
        </p:spPr>
        <p:txBody>
          <a:bodyPr vert="horz" lIns="0" tIns="0" rIns="0" bIns="0" anchor="ctr" anchorCtr="1"/>
          <a:lstStyle>
            <a:lvl1pPr marL="342801" indent="0" algn="ctr">
              <a:buNone/>
              <a:defRPr b="0" i="0">
                <a:latin typeface="+mn-lt"/>
                <a:cs typeface="M Avenir Medium"/>
              </a:defRPr>
            </a:lvl1pPr>
          </a:lstStyle>
          <a:p>
            <a:pPr lvl="0"/>
            <a:r>
              <a:rPr lang="es-ES" noProof="0" smtClean="0">
                <a:sym typeface="Gill Sans" charset="0"/>
              </a:rPr>
              <a:t>Haga clic en el icono para agregar una imagen</a:t>
            </a:r>
            <a:endParaRPr lang="en-US" noProof="0" dirty="0" smtClean="0">
              <a:sym typeface="Gill Sans" charset="0"/>
            </a:endParaRPr>
          </a:p>
        </p:txBody>
      </p:sp>
    </p:spTree>
    <p:extLst>
      <p:ext uri="{BB962C8B-B14F-4D97-AF65-F5344CB8AC3E}">
        <p14:creationId xmlns:p14="http://schemas.microsoft.com/office/powerpoint/2010/main" val="143574404"/>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efinition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1270000" y="2515037"/>
            <a:ext cx="13716000" cy="5563566"/>
          </a:xfrm>
          <a:prstGeom prst="rect">
            <a:avLst/>
          </a:prstGeom>
        </p:spPr>
        <p:txBody>
          <a:bodyPr vert="horz" lIns="91414" tIns="45708" rIns="91414" bIns="45708"/>
          <a:lstStyle>
            <a:lvl1pPr marL="0" indent="0" algn="l">
              <a:spcBef>
                <a:spcPts val="0"/>
              </a:spcBef>
              <a:spcAft>
                <a:spcPts val="3000"/>
              </a:spcAft>
              <a:buClr>
                <a:schemeClr val="bg1">
                  <a:lumMod val="65000"/>
                </a:schemeClr>
              </a:buClr>
              <a:buSzPct val="100000"/>
              <a:buFont typeface="Arial"/>
              <a:buNone/>
              <a:defRPr lang="en-US" sz="4000" b="0" i="0" u="none" baseline="0" smtClean="0">
                <a:latin typeface="+mn-lt"/>
                <a:cs typeface="Helvetica"/>
              </a:defRPr>
            </a:lvl1pPr>
            <a:lvl2pPr marL="0" indent="0" algn="l">
              <a:spcBef>
                <a:spcPts val="0"/>
              </a:spcBef>
              <a:spcAft>
                <a:spcPts val="3000"/>
              </a:spcAft>
              <a:buClr>
                <a:schemeClr val="bg1">
                  <a:lumMod val="65000"/>
                </a:schemeClr>
              </a:buClr>
              <a:buSzPct val="100000"/>
              <a:buFont typeface="Arial"/>
              <a:buNone/>
              <a:defRPr sz="4000" b="0" i="0">
                <a:latin typeface="Bk Avenir Book"/>
                <a:cs typeface="Bk Avenir Book"/>
              </a:defRPr>
            </a:lvl2pPr>
            <a:lvl3pPr marL="0" indent="-402219" algn="l">
              <a:spcBef>
                <a:spcPts val="4000"/>
              </a:spcBef>
              <a:buClr>
                <a:schemeClr val="bg1">
                  <a:lumMod val="65000"/>
                </a:schemeClr>
              </a:buClr>
              <a:buSzPct val="100000"/>
              <a:buFont typeface="Arial"/>
              <a:buChar char="•"/>
              <a:defRPr sz="4000" b="0" i="0">
                <a:latin typeface="Bk Avenir Book"/>
                <a:cs typeface="Bk Avenir Book"/>
              </a:defRPr>
            </a:lvl3pPr>
            <a:lvl4pPr marL="0" indent="-402219" algn="l">
              <a:spcBef>
                <a:spcPts val="4000"/>
              </a:spcBef>
              <a:buClr>
                <a:schemeClr val="bg1">
                  <a:lumMod val="65000"/>
                </a:schemeClr>
              </a:buClr>
              <a:buSzPct val="100000"/>
              <a:buFont typeface="Arial"/>
              <a:buChar char="•"/>
              <a:defRPr sz="4000" b="0" i="0">
                <a:latin typeface="Bk Avenir Book"/>
                <a:cs typeface="Bk Avenir Book"/>
              </a:defRPr>
            </a:lvl4pPr>
            <a:lvl5pPr marL="0" indent="-402219" algn="l">
              <a:spcBef>
                <a:spcPts val="4000"/>
              </a:spcBef>
              <a:buClr>
                <a:schemeClr val="bg1">
                  <a:lumMod val="65000"/>
                </a:schemeClr>
              </a:buClr>
              <a:buSzPct val="100000"/>
              <a:buFont typeface="Arial"/>
              <a:buChar char="•"/>
              <a:defRPr sz="4000" b="0" i="0">
                <a:latin typeface="Bk Avenir Book"/>
                <a:cs typeface="Bk Avenir Book"/>
              </a:defRPr>
            </a:lvl5pPr>
          </a:lstStyle>
          <a:p>
            <a:pPr lvl="0"/>
            <a:r>
              <a:rPr lang="es-ES" smtClean="0"/>
              <a:t>Haga clic para modificar el estilo de texto del patrón</a:t>
            </a:r>
          </a:p>
        </p:txBody>
      </p:sp>
      <p:sp>
        <p:nvSpPr>
          <p:cNvPr id="5" name="Title 3"/>
          <p:cNvSpPr>
            <a:spLocks noGrp="1"/>
          </p:cNvSpPr>
          <p:nvPr>
            <p:ph type="title"/>
          </p:nvPr>
        </p:nvSpPr>
        <p:spPr>
          <a:xfrm>
            <a:off x="1270000" y="838346"/>
            <a:ext cx="13716000" cy="1052696"/>
          </a:xfrm>
          <a:prstGeom prst="rect">
            <a:avLst/>
          </a:prstGeom>
        </p:spPr>
        <p:txBody>
          <a:bodyPr vert="horz" lIns="91414" tIns="45708" rIns="91414" bIns="45708"/>
          <a:lstStyle>
            <a:lvl1pPr algn="l">
              <a:defRPr sz="6300" b="1" i="0">
                <a:latin typeface="+mj-lt"/>
                <a:cs typeface="Helvetica"/>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666869885"/>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ransition spd="med">
    <p:fade/>
  </p:transition>
  <p:timing>
    <p:tnLst>
      <p:par>
        <p:cTn id="1" dur="indefinite" restart="never" nodeType="tmRoot"/>
      </p:par>
    </p:tnLst>
  </p:timing>
  <p:txStyles>
    <p:titleStyle>
      <a:lvl1pPr algn="ctr" rtl="0" eaLnBrk="1" fontAlgn="base" hangingPunct="1">
        <a:spcBef>
          <a:spcPct val="0"/>
        </a:spcBef>
        <a:spcAft>
          <a:spcPct val="0"/>
        </a:spcAft>
        <a:defRPr sz="9500">
          <a:solidFill>
            <a:schemeClr val="tx1"/>
          </a:solidFill>
          <a:latin typeface="Bl Avenir Black"/>
          <a:ea typeface="MS PGothic" pitchFamily="34" charset="-128"/>
          <a:cs typeface="Bl Avenir Black"/>
          <a:sym typeface="M Avenir Medium" charset="0"/>
        </a:defRPr>
      </a:lvl1pPr>
      <a:lvl2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2pPr>
      <a:lvl3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3pPr>
      <a:lvl4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4pPr>
      <a:lvl5pPr algn="ctr" rtl="0" eaLnBrk="1" fontAlgn="base" hangingPunct="1">
        <a:spcBef>
          <a:spcPct val="0"/>
        </a:spcBef>
        <a:spcAft>
          <a:spcPct val="0"/>
        </a:spcAft>
        <a:defRPr sz="9500">
          <a:solidFill>
            <a:schemeClr val="tx1"/>
          </a:solidFill>
          <a:latin typeface="Bl Avenir Black" charset="0"/>
          <a:ea typeface="MS PGothic" pitchFamily="34" charset="-128"/>
          <a:cs typeface="ヒラギノ角ゴ ProN W6" charset="0"/>
          <a:sym typeface="M Avenir Medium" charset="0"/>
        </a:defRPr>
      </a:lvl5pPr>
      <a:lvl6pPr marL="457066"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6pPr>
      <a:lvl7pPr marL="914134"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7pPr>
      <a:lvl8pPr marL="1371204"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8pPr>
      <a:lvl9pPr marL="1828270" algn="ctr" rtl="0" eaLnBrk="1" fontAlgn="base" hangingPunct="1">
        <a:spcBef>
          <a:spcPct val="0"/>
        </a:spcBef>
        <a:spcAft>
          <a:spcPct val="0"/>
        </a:spcAft>
        <a:defRPr sz="9500" b="1">
          <a:solidFill>
            <a:schemeClr val="tx1"/>
          </a:solidFill>
          <a:latin typeface="M Avenir Medium" charset="0"/>
          <a:ea typeface="ヒラギノ角ゴ ProN W6" charset="0"/>
          <a:cs typeface="ヒラギノ角ゴ ProN W6" charset="0"/>
          <a:sym typeface="M Avenir Medium" charset="0"/>
        </a:defRPr>
      </a:lvl9pPr>
    </p:titleStyle>
    <p:bodyStyle>
      <a:lvl1pPr marL="876046"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ＭＳ Ｐゴシック" charset="0"/>
          <a:sym typeface="Gill Sans" charset="0"/>
        </a:defRPr>
      </a:lvl1pPr>
      <a:lvl2pPr marL="1218845"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2pPr>
      <a:lvl3pPr marL="1561648"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3pPr>
      <a:lvl4pPr marL="1904448"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4pPr>
      <a:lvl5pPr marL="2247247" indent="-533246" algn="l" rtl="0" eaLnBrk="1" fontAlgn="base" hangingPunct="1">
        <a:spcBef>
          <a:spcPts val="3500"/>
        </a:spcBef>
        <a:spcAft>
          <a:spcPct val="0"/>
        </a:spcAft>
        <a:buSzPct val="171000"/>
        <a:buFont typeface="Gill Sans" charset="0"/>
        <a:buChar char="•"/>
        <a:defRPr sz="3700">
          <a:solidFill>
            <a:schemeClr val="tx1"/>
          </a:solidFill>
          <a:latin typeface="+mn-lt"/>
          <a:ea typeface="MS PGothic" pitchFamily="34" charset="-128"/>
          <a:cs typeface="+mn-cs"/>
          <a:sym typeface="Gill Sans" charset="0"/>
        </a:defRPr>
      </a:lvl5pPr>
      <a:lvl6pPr marL="2704314"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6pPr>
      <a:lvl7pPr marL="3161382"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7pPr>
      <a:lvl8pPr marL="3618451"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8pPr>
      <a:lvl9pPr marL="4075516" indent="-533246" algn="l" rtl="0" eaLnBrk="1" fontAlgn="base" hangingPunct="1">
        <a:spcBef>
          <a:spcPts val="3500"/>
        </a:spcBef>
        <a:spcAft>
          <a:spcPct val="0"/>
        </a:spcAft>
        <a:buSzPct val="171000"/>
        <a:buFont typeface="Gill Sans" charset="0"/>
        <a:buChar char="•"/>
        <a:defRPr sz="3700">
          <a:solidFill>
            <a:schemeClr val="tx1"/>
          </a:solidFill>
          <a:latin typeface="+mn-lt"/>
          <a:ea typeface="+mn-ea"/>
          <a:cs typeface="+mn-cs"/>
          <a:sym typeface="Gill Sans" charset="0"/>
        </a:defRPr>
      </a:lvl9pPr>
    </p:bodyStyle>
    <p:otherStyle>
      <a:defPPr>
        <a:defRPr lang="en-US"/>
      </a:defPPr>
      <a:lvl1pPr marL="0" algn="l" defTabSz="457066" rtl="0" eaLnBrk="1" latinLnBrk="0" hangingPunct="1">
        <a:defRPr sz="1700" kern="1200">
          <a:solidFill>
            <a:schemeClr val="tx1"/>
          </a:solidFill>
          <a:latin typeface="+mn-lt"/>
          <a:ea typeface="+mn-ea"/>
          <a:cs typeface="+mn-cs"/>
        </a:defRPr>
      </a:lvl1pPr>
      <a:lvl2pPr marL="457066" algn="l" defTabSz="457066" rtl="0" eaLnBrk="1" latinLnBrk="0" hangingPunct="1">
        <a:defRPr sz="1700" kern="1200">
          <a:solidFill>
            <a:schemeClr val="tx1"/>
          </a:solidFill>
          <a:latin typeface="+mn-lt"/>
          <a:ea typeface="+mn-ea"/>
          <a:cs typeface="+mn-cs"/>
        </a:defRPr>
      </a:lvl2pPr>
      <a:lvl3pPr marL="914134" algn="l" defTabSz="457066" rtl="0" eaLnBrk="1" latinLnBrk="0" hangingPunct="1">
        <a:defRPr sz="1700" kern="1200">
          <a:solidFill>
            <a:schemeClr val="tx1"/>
          </a:solidFill>
          <a:latin typeface="+mn-lt"/>
          <a:ea typeface="+mn-ea"/>
          <a:cs typeface="+mn-cs"/>
        </a:defRPr>
      </a:lvl3pPr>
      <a:lvl4pPr marL="1371204" algn="l" defTabSz="457066" rtl="0" eaLnBrk="1" latinLnBrk="0" hangingPunct="1">
        <a:defRPr sz="1700" kern="1200">
          <a:solidFill>
            <a:schemeClr val="tx1"/>
          </a:solidFill>
          <a:latin typeface="+mn-lt"/>
          <a:ea typeface="+mn-ea"/>
          <a:cs typeface="+mn-cs"/>
        </a:defRPr>
      </a:lvl4pPr>
      <a:lvl5pPr marL="1828270" algn="l" defTabSz="457066" rtl="0" eaLnBrk="1" latinLnBrk="0" hangingPunct="1">
        <a:defRPr sz="1700" kern="1200">
          <a:solidFill>
            <a:schemeClr val="tx1"/>
          </a:solidFill>
          <a:latin typeface="+mn-lt"/>
          <a:ea typeface="+mn-ea"/>
          <a:cs typeface="+mn-cs"/>
        </a:defRPr>
      </a:lvl5pPr>
      <a:lvl6pPr marL="2285337" algn="l" defTabSz="457066" rtl="0" eaLnBrk="1" latinLnBrk="0" hangingPunct="1">
        <a:defRPr sz="1700" kern="1200">
          <a:solidFill>
            <a:schemeClr val="tx1"/>
          </a:solidFill>
          <a:latin typeface="+mn-lt"/>
          <a:ea typeface="+mn-ea"/>
          <a:cs typeface="+mn-cs"/>
        </a:defRPr>
      </a:lvl6pPr>
      <a:lvl7pPr marL="2742405" algn="l" defTabSz="457066" rtl="0" eaLnBrk="1" latinLnBrk="0" hangingPunct="1">
        <a:defRPr sz="1700" kern="1200">
          <a:solidFill>
            <a:schemeClr val="tx1"/>
          </a:solidFill>
          <a:latin typeface="+mn-lt"/>
          <a:ea typeface="+mn-ea"/>
          <a:cs typeface="+mn-cs"/>
        </a:defRPr>
      </a:lvl7pPr>
      <a:lvl8pPr marL="3199471" algn="l" defTabSz="457066" rtl="0" eaLnBrk="1" latinLnBrk="0" hangingPunct="1">
        <a:defRPr sz="1700" kern="1200">
          <a:solidFill>
            <a:schemeClr val="tx1"/>
          </a:solidFill>
          <a:latin typeface="+mn-lt"/>
          <a:ea typeface="+mn-ea"/>
          <a:cs typeface="+mn-cs"/>
        </a:defRPr>
      </a:lvl8pPr>
      <a:lvl9pPr marL="3656538" algn="l" defTabSz="45706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rot="20364086">
            <a:off x="-2503242" y="666497"/>
            <a:ext cx="22147410" cy="7725192"/>
          </a:xfrm>
          <a:prstGeom prst="rect">
            <a:avLst/>
          </a:prstGeom>
          <a:noFill/>
        </p:spPr>
        <p:txBody>
          <a:bodyPr wrap="none" rtlCol="0">
            <a:spAutoFit/>
          </a:bodyPr>
          <a:lstStyle/>
          <a:p>
            <a:r>
              <a:rPr lang="es-ES_tradnl" sz="49600" dirty="0" smtClean="0">
                <a:solidFill>
                  <a:schemeClr val="accent1">
                    <a:alpha val="9000"/>
                  </a:schemeClr>
                </a:solidFill>
                <a:latin typeface="Impact" pitchFamily="34" charset="0"/>
              </a:rPr>
              <a:t>Gráficos</a:t>
            </a:r>
            <a:endParaRPr lang="es-ES_tradnl" sz="49600" dirty="0">
              <a:solidFill>
                <a:schemeClr val="accent1">
                  <a:alpha val="9000"/>
                </a:schemeClr>
              </a:solidFill>
              <a:latin typeface="Impact" pitchFamily="34" charset="0"/>
            </a:endParaRPr>
          </a:p>
        </p:txBody>
      </p:sp>
      <p:sp>
        <p:nvSpPr>
          <p:cNvPr id="6" name="5 CuadroTexto"/>
          <p:cNvSpPr txBox="1"/>
          <p:nvPr/>
        </p:nvSpPr>
        <p:spPr>
          <a:xfrm>
            <a:off x="7343775" y="1518112"/>
            <a:ext cx="8512175" cy="3416320"/>
          </a:xfrm>
          <a:prstGeom prst="rect">
            <a:avLst/>
          </a:prstGeom>
          <a:noFill/>
        </p:spPr>
        <p:txBody>
          <a:bodyPr wrap="square" rtlCol="0">
            <a:spAutoFit/>
          </a:bodyPr>
          <a:lstStyle/>
          <a:p>
            <a:pPr marL="360000"/>
            <a:r>
              <a:rPr lang="es-ES" sz="7200" dirty="0" smtClean="0">
                <a:solidFill>
                  <a:schemeClr val="accent1"/>
                </a:solidFill>
                <a:latin typeface="Impact" pitchFamily="34" charset="0"/>
              </a:rPr>
              <a:t>10 reglas para gráficos </a:t>
            </a:r>
            <a:r>
              <a:rPr lang="es-ES" sz="7200" smtClean="0">
                <a:solidFill>
                  <a:schemeClr val="accent1"/>
                </a:solidFill>
                <a:latin typeface="Impact" pitchFamily="34" charset="0"/>
              </a:rPr>
              <a:t>en PowerPoint</a:t>
            </a:r>
            <a:endParaRPr lang="es-ES_tradnl" sz="17500" dirty="0">
              <a:solidFill>
                <a:schemeClr val="accent1"/>
              </a:solidFill>
              <a:latin typeface="Impact" pitchFamily="34" charset="0"/>
            </a:endParaRPr>
          </a:p>
        </p:txBody>
      </p:sp>
    </p:spTree>
    <p:extLst>
      <p:ext uri="{BB962C8B-B14F-4D97-AF65-F5344CB8AC3E}">
        <p14:creationId xmlns:p14="http://schemas.microsoft.com/office/powerpoint/2010/main" val="150819432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9. O Líneas de división, o etiquetas</a:t>
            </a:r>
            <a:endParaRPr lang="es-ES_tradnl" sz="17500">
              <a:solidFill>
                <a:schemeClr val="accent1"/>
              </a:solidFill>
              <a:latin typeface="Impact" pitchFamily="34" charset="0"/>
            </a:endParaRPr>
          </a:p>
        </p:txBody>
      </p:sp>
      <p:grpSp>
        <p:nvGrpSpPr>
          <p:cNvPr id="8" name="Gruppieren 66"/>
          <p:cNvGrpSpPr/>
          <p:nvPr/>
        </p:nvGrpSpPr>
        <p:grpSpPr>
          <a:xfrm>
            <a:off x="8444711" y="2177241"/>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17724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85306" y="4209574"/>
            <a:ext cx="3069572" cy="354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009893" y="4193874"/>
            <a:ext cx="2291535" cy="354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44710" y="4193873"/>
            <a:ext cx="6774201" cy="355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40609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10. 3D y texturas  ¿Sí o No?</a:t>
            </a:r>
            <a:endParaRPr lang="es-ES_tradnl" sz="17500">
              <a:solidFill>
                <a:schemeClr val="accent1"/>
              </a:solidFill>
              <a:latin typeface="Impact" pitchFamily="34" charset="0"/>
            </a:endParaRPr>
          </a:p>
        </p:txBody>
      </p:sp>
      <p:grpSp>
        <p:nvGrpSpPr>
          <p:cNvPr id="8" name="Gruppieren 66"/>
          <p:cNvGrpSpPr/>
          <p:nvPr/>
        </p:nvGrpSpPr>
        <p:grpSpPr>
          <a:xfrm>
            <a:off x="7194683" y="2426752"/>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4951" y="3848797"/>
            <a:ext cx="4469453" cy="299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30 Imagen"/>
          <p:cNvPicPr>
            <a:picLocks noChangeAspect="1"/>
          </p:cNvPicPr>
          <p:nvPr/>
        </p:nvPicPr>
        <p:blipFill rotWithShape="1">
          <a:blip r:embed="rId4"/>
          <a:srcRect l="52424"/>
          <a:stretch/>
        </p:blipFill>
        <p:spPr>
          <a:xfrm>
            <a:off x="5897738" y="4323314"/>
            <a:ext cx="3437494" cy="2043555"/>
          </a:xfrm>
          <a:prstGeom prst="rect">
            <a:avLst/>
          </a:prstGeom>
        </p:spPr>
      </p:pic>
      <p:pic>
        <p:nvPicPr>
          <p:cNvPr id="717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537309" y="3848797"/>
            <a:ext cx="5663239" cy="299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13111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dirty="0" smtClean="0">
                <a:solidFill>
                  <a:schemeClr val="accent1"/>
                </a:solidFill>
                <a:latin typeface="Impact" pitchFamily="34" charset="0"/>
              </a:rPr>
              <a:t>1. Un gráfico por diapositiva</a:t>
            </a:r>
            <a:endParaRPr lang="es-ES_tradnl" sz="17500" dirty="0">
              <a:solidFill>
                <a:schemeClr val="accent1"/>
              </a:solidFill>
              <a:latin typeface="Impact" pitchFamily="34" charset="0"/>
            </a:endParaRPr>
          </a:p>
        </p:txBody>
      </p:sp>
      <p:grpSp>
        <p:nvGrpSpPr>
          <p:cNvPr id="8" name="Gruppieren 66"/>
          <p:cNvGrpSpPr/>
          <p:nvPr/>
        </p:nvGrpSpPr>
        <p:grpSpPr>
          <a:xfrm>
            <a:off x="8763001" y="2216149"/>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21615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014" y="3338229"/>
            <a:ext cx="7022554" cy="476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919859" y="3338229"/>
            <a:ext cx="3266342" cy="221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9 Imagen"/>
          <p:cNvPicPr>
            <a:picLocks noChangeAspect="1"/>
          </p:cNvPicPr>
          <p:nvPr/>
        </p:nvPicPr>
        <p:blipFill>
          <a:blip r:embed="rId5"/>
          <a:stretch>
            <a:fillRect/>
          </a:stretch>
        </p:blipFill>
        <p:spPr>
          <a:xfrm>
            <a:off x="8896638" y="5715000"/>
            <a:ext cx="4014494" cy="2373851"/>
          </a:xfrm>
          <a:prstGeom prst="rect">
            <a:avLst/>
          </a:prstGeom>
        </p:spPr>
      </p:pic>
      <p:pic>
        <p:nvPicPr>
          <p:cNvPr id="25" name="73 Imagen"/>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12339502" y="3338229"/>
            <a:ext cx="3073782" cy="2217886"/>
          </a:xfrm>
          <a:prstGeom prst="rect">
            <a:avLst/>
          </a:prstGeom>
        </p:spPr>
      </p:pic>
      <p:pic>
        <p:nvPicPr>
          <p:cNvPr id="27" name="127 Imagen"/>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3209753" y="6342434"/>
            <a:ext cx="2203531" cy="1746416"/>
          </a:xfrm>
          <a:prstGeom prst="rect">
            <a:avLst/>
          </a:prstGeom>
        </p:spPr>
      </p:pic>
    </p:spTree>
    <p:extLst>
      <p:ext uri="{BB962C8B-B14F-4D97-AF65-F5344CB8AC3E}">
        <p14:creationId xmlns:p14="http://schemas.microsoft.com/office/powerpoint/2010/main" val="418033574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2. Comparar… pero con cuidado</a:t>
            </a:r>
            <a:endParaRPr lang="es-ES_tradnl" sz="17500">
              <a:solidFill>
                <a:schemeClr val="accent1"/>
              </a:solidFill>
              <a:latin typeface="Impact" pitchFamily="34" charset="0"/>
            </a:endParaRPr>
          </a:p>
        </p:txBody>
      </p:sp>
      <p:grpSp>
        <p:nvGrpSpPr>
          <p:cNvPr id="8" name="Gruppieren 66"/>
          <p:cNvGrpSpPr/>
          <p:nvPr/>
        </p:nvGrpSpPr>
        <p:grpSpPr>
          <a:xfrm>
            <a:off x="8444711" y="3052716"/>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3052716"/>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26" name="2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05" y="4314245"/>
            <a:ext cx="7130297" cy="32385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3231" y="4314245"/>
            <a:ext cx="63912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p:cNvSpPr txBox="1"/>
          <p:nvPr/>
        </p:nvSpPr>
        <p:spPr>
          <a:xfrm>
            <a:off x="2454196" y="4407693"/>
            <a:ext cx="279244" cy="430887"/>
          </a:xfrm>
          <a:prstGeom prst="rect">
            <a:avLst/>
          </a:prstGeom>
          <a:noFill/>
        </p:spPr>
        <p:txBody>
          <a:bodyPr wrap="none" rtlCol="0">
            <a:spAutoFit/>
          </a:bodyPr>
          <a:lstStyle/>
          <a:p>
            <a:r>
              <a:rPr lang="es-ES" sz="2200" smtClean="0">
                <a:solidFill>
                  <a:schemeClr val="tx1">
                    <a:lumMod val="65000"/>
                    <a:lumOff val="35000"/>
                  </a:schemeClr>
                </a:solidFill>
                <a:effectLst>
                  <a:outerShdw blurRad="50800" dist="12700" dir="2700000" algn="tl" rotWithShape="0">
                    <a:prstClr val="black">
                      <a:alpha val="40000"/>
                    </a:prstClr>
                  </a:outerShdw>
                </a:effectLst>
              </a:rPr>
              <a:t>´</a:t>
            </a:r>
            <a:endParaRPr lang="es-ES" sz="2200">
              <a:solidFill>
                <a:schemeClr val="tx1">
                  <a:lumMod val="65000"/>
                  <a:lumOff val="35000"/>
                </a:schemeClr>
              </a:solidFill>
              <a:effectLst>
                <a:outerShdw blurRad="50800" dist="12700" dir="2700000" algn="tl" rotWithShape="0">
                  <a:prstClr val="black">
                    <a:alpha val="40000"/>
                  </a:prstClr>
                </a:outerShdw>
              </a:effectLst>
            </a:endParaRPr>
          </a:p>
        </p:txBody>
      </p:sp>
      <p:sp>
        <p:nvSpPr>
          <p:cNvPr id="22" name="CuadroTexto 21"/>
          <p:cNvSpPr txBox="1"/>
          <p:nvPr/>
        </p:nvSpPr>
        <p:spPr>
          <a:xfrm>
            <a:off x="4516360" y="4407692"/>
            <a:ext cx="279244" cy="430887"/>
          </a:xfrm>
          <a:prstGeom prst="rect">
            <a:avLst/>
          </a:prstGeom>
          <a:noFill/>
        </p:spPr>
        <p:txBody>
          <a:bodyPr wrap="none" rtlCol="0">
            <a:spAutoFit/>
          </a:bodyPr>
          <a:lstStyle/>
          <a:p>
            <a:r>
              <a:rPr lang="es-ES" sz="2200" smtClean="0">
                <a:solidFill>
                  <a:schemeClr val="tx1">
                    <a:lumMod val="65000"/>
                    <a:lumOff val="35000"/>
                  </a:schemeClr>
                </a:solidFill>
                <a:effectLst>
                  <a:outerShdw blurRad="50800" dist="12700" dir="2700000" algn="tl" rotWithShape="0">
                    <a:prstClr val="black">
                      <a:alpha val="40000"/>
                    </a:prstClr>
                  </a:outerShdw>
                </a:effectLst>
              </a:rPr>
              <a:t>´</a:t>
            </a:r>
            <a:endParaRPr lang="es-ES" sz="2200">
              <a:solidFill>
                <a:schemeClr val="tx1">
                  <a:lumMod val="65000"/>
                  <a:lumOff val="35000"/>
                </a:schemeClr>
              </a:solidFill>
              <a:effectLst>
                <a:outerShdw blurRad="50800" dist="12700" dir="2700000" algn="tl" rotWithShape="0">
                  <a:prstClr val="black">
                    <a:alpha val="40000"/>
                  </a:prstClr>
                </a:outerShdw>
              </a:effectLst>
            </a:endParaRPr>
          </a:p>
        </p:txBody>
      </p:sp>
      <p:sp>
        <p:nvSpPr>
          <p:cNvPr id="23" name="CuadroTexto 22"/>
          <p:cNvSpPr txBox="1"/>
          <p:nvPr/>
        </p:nvSpPr>
        <p:spPr>
          <a:xfrm>
            <a:off x="6564261" y="4407693"/>
            <a:ext cx="279244" cy="430887"/>
          </a:xfrm>
          <a:prstGeom prst="rect">
            <a:avLst/>
          </a:prstGeom>
          <a:noFill/>
        </p:spPr>
        <p:txBody>
          <a:bodyPr wrap="none" rtlCol="0">
            <a:spAutoFit/>
          </a:bodyPr>
          <a:lstStyle/>
          <a:p>
            <a:r>
              <a:rPr lang="es-ES" sz="2200" smtClean="0">
                <a:solidFill>
                  <a:schemeClr val="tx1">
                    <a:lumMod val="65000"/>
                    <a:lumOff val="35000"/>
                  </a:schemeClr>
                </a:solidFill>
                <a:effectLst>
                  <a:outerShdw blurRad="50800" dist="12700" dir="2700000" algn="tl" rotWithShape="0">
                    <a:prstClr val="black">
                      <a:alpha val="40000"/>
                    </a:prstClr>
                  </a:outerShdw>
                </a:effectLst>
              </a:rPr>
              <a:t>´</a:t>
            </a:r>
            <a:endParaRPr lang="es-ES" sz="2200">
              <a:solidFill>
                <a:schemeClr val="tx1">
                  <a:lumMod val="65000"/>
                  <a:lumOff val="35000"/>
                </a:schemeClr>
              </a:solidFill>
              <a:effectLst>
                <a:outerShdw blurRad="50800" dist="12700" dir="2700000" algn="tl" rotWithShape="0">
                  <a:prstClr val="black">
                    <a:alpha val="40000"/>
                  </a:prstClr>
                </a:outerShdw>
              </a:effectLst>
            </a:endParaRPr>
          </a:p>
        </p:txBody>
      </p:sp>
    </p:spTree>
    <p:extLst>
      <p:ext uri="{BB962C8B-B14F-4D97-AF65-F5344CB8AC3E}">
        <p14:creationId xmlns:p14="http://schemas.microsoft.com/office/powerpoint/2010/main" val="354825553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3. Gráficos circulares… pero pocos</a:t>
            </a:r>
            <a:endParaRPr lang="es-ES_tradnl" sz="17500">
              <a:solidFill>
                <a:schemeClr val="accent1"/>
              </a:solidFill>
              <a:latin typeface="Impact" pitchFamily="34" charset="0"/>
            </a:endParaRPr>
          </a:p>
        </p:txBody>
      </p:sp>
      <p:grpSp>
        <p:nvGrpSpPr>
          <p:cNvPr id="8" name="Gruppieren 66"/>
          <p:cNvGrpSpPr/>
          <p:nvPr/>
        </p:nvGrpSpPr>
        <p:grpSpPr>
          <a:xfrm>
            <a:off x="8444711" y="2177241"/>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17724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22" name="16 Imagen"/>
          <p:cNvPicPr>
            <a:picLocks noChangeAspect="1"/>
          </p:cNvPicPr>
          <p:nvPr/>
        </p:nvPicPr>
        <p:blipFill>
          <a:blip r:embed="rId3"/>
          <a:stretch>
            <a:fillRect/>
          </a:stretch>
        </p:blipFill>
        <p:spPr>
          <a:xfrm>
            <a:off x="1969335" y="3494651"/>
            <a:ext cx="2420989" cy="1395861"/>
          </a:xfrm>
          <a:prstGeom prst="rect">
            <a:avLst/>
          </a:prstGeom>
        </p:spPr>
      </p:pic>
      <p:pic>
        <p:nvPicPr>
          <p:cNvPr id="23" name="19 Imagen"/>
          <p:cNvPicPr>
            <a:picLocks noChangeAspect="1"/>
          </p:cNvPicPr>
          <p:nvPr/>
        </p:nvPicPr>
        <p:blipFill>
          <a:blip r:embed="rId4"/>
          <a:stretch>
            <a:fillRect/>
          </a:stretch>
        </p:blipFill>
        <p:spPr>
          <a:xfrm>
            <a:off x="9728741" y="3461738"/>
            <a:ext cx="2320385" cy="1428774"/>
          </a:xfrm>
          <a:prstGeom prst="rect">
            <a:avLst/>
          </a:prstGeom>
        </p:spPr>
      </p:pic>
      <p:pic>
        <p:nvPicPr>
          <p:cNvPr id="24" name="6 Imagen"/>
          <p:cNvPicPr>
            <a:picLocks noChangeAspect="1"/>
          </p:cNvPicPr>
          <p:nvPr/>
        </p:nvPicPr>
        <p:blipFill>
          <a:blip r:embed="rId5"/>
          <a:stretch>
            <a:fillRect/>
          </a:stretch>
        </p:blipFill>
        <p:spPr>
          <a:xfrm>
            <a:off x="1969336" y="5046640"/>
            <a:ext cx="1790476" cy="1576190"/>
          </a:xfrm>
          <a:prstGeom prst="rect">
            <a:avLst/>
          </a:prstGeom>
        </p:spPr>
      </p:pic>
      <p:pic>
        <p:nvPicPr>
          <p:cNvPr id="25" name="5 Imagen"/>
          <p:cNvPicPr>
            <a:picLocks noChangeAspect="1"/>
          </p:cNvPicPr>
          <p:nvPr/>
        </p:nvPicPr>
        <p:blipFill>
          <a:blip r:embed="rId6"/>
          <a:stretch>
            <a:fillRect/>
          </a:stretch>
        </p:blipFill>
        <p:spPr>
          <a:xfrm>
            <a:off x="9679444" y="5046641"/>
            <a:ext cx="1772642" cy="1576190"/>
          </a:xfrm>
          <a:prstGeom prst="rect">
            <a:avLst/>
          </a:prstGeom>
        </p:spPr>
      </p:pic>
      <p:pic>
        <p:nvPicPr>
          <p:cNvPr id="27" name="127 Imagen"/>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1969336" y="6749930"/>
            <a:ext cx="1988750" cy="1576190"/>
          </a:xfrm>
          <a:prstGeom prst="rect">
            <a:avLst/>
          </a:prstGeom>
        </p:spPr>
      </p:pic>
      <p:pic>
        <p:nvPicPr>
          <p:cNvPr id="28" name="73 Imagen"/>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9728741" y="6784169"/>
            <a:ext cx="2137000" cy="1541951"/>
          </a:xfrm>
          <a:prstGeom prst="rect">
            <a:avLst/>
          </a:prstGeom>
        </p:spPr>
      </p:pic>
    </p:spTree>
    <p:extLst>
      <p:ext uri="{BB962C8B-B14F-4D97-AF65-F5344CB8AC3E}">
        <p14:creationId xmlns:p14="http://schemas.microsoft.com/office/powerpoint/2010/main" val="93348781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4. NO a los títulos en vertical</a:t>
            </a:r>
            <a:endParaRPr lang="es-ES_tradnl" sz="17500">
              <a:solidFill>
                <a:schemeClr val="accent1"/>
              </a:solidFill>
              <a:latin typeface="Impact" pitchFamily="34" charset="0"/>
            </a:endParaRPr>
          </a:p>
        </p:txBody>
      </p:sp>
      <p:grpSp>
        <p:nvGrpSpPr>
          <p:cNvPr id="8" name="Gruppieren 66"/>
          <p:cNvGrpSpPr/>
          <p:nvPr/>
        </p:nvGrpSpPr>
        <p:grpSpPr>
          <a:xfrm>
            <a:off x="8444711" y="2177241"/>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17724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26" name="3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725" y="3871054"/>
            <a:ext cx="3629532" cy="3801006"/>
          </a:xfrm>
          <a:prstGeom prst="rect">
            <a:avLst/>
          </a:prstGeom>
        </p:spPr>
      </p:pic>
      <p:pic>
        <p:nvPicPr>
          <p:cNvPr id="29" name="4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557" y="3880580"/>
            <a:ext cx="3057952" cy="3781953"/>
          </a:xfrm>
          <a:prstGeom prst="rect">
            <a:avLst/>
          </a:prstGeom>
        </p:spPr>
      </p:pic>
    </p:spTree>
    <p:extLst>
      <p:ext uri="{BB962C8B-B14F-4D97-AF65-F5344CB8AC3E}">
        <p14:creationId xmlns:p14="http://schemas.microsoft.com/office/powerpoint/2010/main" val="363752632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5. Escalas logarítmicas, si procede</a:t>
            </a:r>
            <a:endParaRPr lang="es-ES_tradnl" sz="17500">
              <a:solidFill>
                <a:schemeClr val="accent1"/>
              </a:solidFill>
              <a:latin typeface="Impact" pitchFamily="34" charset="0"/>
            </a:endParaRPr>
          </a:p>
        </p:txBody>
      </p:sp>
      <p:grpSp>
        <p:nvGrpSpPr>
          <p:cNvPr id="8" name="Gruppieren 66"/>
          <p:cNvGrpSpPr/>
          <p:nvPr/>
        </p:nvGrpSpPr>
        <p:grpSpPr>
          <a:xfrm>
            <a:off x="8444711" y="2177241"/>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17724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22" name="4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363" y="3771025"/>
            <a:ext cx="4677428" cy="4048690"/>
          </a:xfrm>
          <a:prstGeom prst="rect">
            <a:avLst/>
          </a:prstGeom>
        </p:spPr>
      </p:pic>
      <p:pic>
        <p:nvPicPr>
          <p:cNvPr id="23" name="4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731" y="3771025"/>
            <a:ext cx="4667902" cy="4048690"/>
          </a:xfrm>
          <a:prstGeom prst="rect">
            <a:avLst/>
          </a:prstGeom>
        </p:spPr>
      </p:pic>
    </p:spTree>
    <p:extLst>
      <p:ext uri="{BB962C8B-B14F-4D97-AF65-F5344CB8AC3E}">
        <p14:creationId xmlns:p14="http://schemas.microsoft.com/office/powerpoint/2010/main" val="314296990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6. Fondo: ninguno o muy claro</a:t>
            </a:r>
            <a:endParaRPr lang="es-ES_tradnl" sz="17500">
              <a:solidFill>
                <a:schemeClr val="accent1"/>
              </a:solidFill>
              <a:latin typeface="Impact" pitchFamily="34" charset="0"/>
            </a:endParaRPr>
          </a:p>
        </p:txBody>
      </p:sp>
      <p:grpSp>
        <p:nvGrpSpPr>
          <p:cNvPr id="8" name="Gruppieren 66"/>
          <p:cNvGrpSpPr/>
          <p:nvPr/>
        </p:nvGrpSpPr>
        <p:grpSpPr>
          <a:xfrm>
            <a:off x="8444711" y="2177241"/>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17724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2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014" y="3614747"/>
            <a:ext cx="6730748" cy="457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01567" y="3614747"/>
            <a:ext cx="7254383" cy="4557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45154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7. Ejes: formato abreviado o ninguno</a:t>
            </a:r>
            <a:endParaRPr lang="es-ES_tradnl" sz="17500">
              <a:solidFill>
                <a:schemeClr val="accent1"/>
              </a:solidFill>
              <a:latin typeface="Impact" pitchFamily="34" charset="0"/>
            </a:endParaRPr>
          </a:p>
        </p:txBody>
      </p:sp>
      <p:grpSp>
        <p:nvGrpSpPr>
          <p:cNvPr id="8" name="Gruppieren 66"/>
          <p:cNvGrpSpPr/>
          <p:nvPr/>
        </p:nvGrpSpPr>
        <p:grpSpPr>
          <a:xfrm>
            <a:off x="8444711" y="2177241"/>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17724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05" y="3811348"/>
            <a:ext cx="32956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137228" y="3811348"/>
            <a:ext cx="3255793"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467" y="3811348"/>
            <a:ext cx="36195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04259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66751" y="546562"/>
            <a:ext cx="15189200" cy="1200329"/>
          </a:xfrm>
          <a:prstGeom prst="rect">
            <a:avLst/>
          </a:prstGeom>
          <a:noFill/>
        </p:spPr>
        <p:txBody>
          <a:bodyPr wrap="square" rtlCol="0">
            <a:spAutoFit/>
          </a:bodyPr>
          <a:lstStyle/>
          <a:p>
            <a:pPr marL="360000"/>
            <a:r>
              <a:rPr lang="es-ES_tradnl" sz="7200" smtClean="0">
                <a:solidFill>
                  <a:schemeClr val="accent1"/>
                </a:solidFill>
                <a:latin typeface="Impact" pitchFamily="34" charset="0"/>
              </a:rPr>
              <a:t>8. Leyenda: ninguna o como título</a:t>
            </a:r>
            <a:endParaRPr lang="es-ES_tradnl" sz="17500">
              <a:solidFill>
                <a:schemeClr val="accent1"/>
              </a:solidFill>
              <a:latin typeface="Impact" pitchFamily="34" charset="0"/>
            </a:endParaRPr>
          </a:p>
        </p:txBody>
      </p:sp>
      <p:grpSp>
        <p:nvGrpSpPr>
          <p:cNvPr id="8" name="Gruppieren 66"/>
          <p:cNvGrpSpPr/>
          <p:nvPr/>
        </p:nvGrpSpPr>
        <p:grpSpPr>
          <a:xfrm>
            <a:off x="8444711" y="2177241"/>
            <a:ext cx="864000" cy="864000"/>
            <a:chOff x="1928794" y="285728"/>
            <a:chExt cx="1573980" cy="1604226"/>
          </a:xfrm>
        </p:grpSpPr>
        <p:grpSp>
          <p:nvGrpSpPr>
            <p:cNvPr id="9" name="Gruppieren 37"/>
            <p:cNvGrpSpPr/>
            <p:nvPr/>
          </p:nvGrpSpPr>
          <p:grpSpPr>
            <a:xfrm>
              <a:off x="1928794" y="285728"/>
              <a:ext cx="1573980" cy="1604226"/>
              <a:chOff x="7643834" y="3392494"/>
              <a:chExt cx="2065338" cy="2105026"/>
            </a:xfrm>
            <a:effectLst>
              <a:outerShdw blurRad="50800" dist="38100" dir="2700000" algn="tl" rotWithShape="0">
                <a:prstClr val="black">
                  <a:alpha val="40000"/>
                </a:prstClr>
              </a:outerShdw>
            </a:effectLst>
          </p:grpSpPr>
          <p:grpSp>
            <p:nvGrpSpPr>
              <p:cNvPr id="11" name="Gruppieren 99"/>
              <p:cNvGrpSpPr/>
              <p:nvPr/>
            </p:nvGrpSpPr>
            <p:grpSpPr>
              <a:xfrm>
                <a:off x="7643834" y="3392495"/>
                <a:ext cx="2065338" cy="2105025"/>
                <a:chOff x="5060940" y="4033850"/>
                <a:chExt cx="2065338" cy="2105025"/>
              </a:xfrm>
            </p:grpSpPr>
            <p:sp>
              <p:nvSpPr>
                <p:cNvPr id="13" name="Oval 9"/>
                <p:cNvSpPr>
                  <a:spLocks noChangeArrowheads="1"/>
                </p:cNvSpPr>
                <p:nvPr/>
              </p:nvSpPr>
              <p:spPr bwMode="auto">
                <a:xfrm>
                  <a:off x="5060940" y="4033850"/>
                  <a:ext cx="2065338" cy="2105025"/>
                </a:xfrm>
                <a:prstGeom prst="ellipse">
                  <a:avLst/>
                </a:prstGeom>
                <a:solidFill>
                  <a:srgbClr val="D00000"/>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14"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2" name="Textfeld 40"/>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0" name="Freeform 8"/>
            <p:cNvSpPr>
              <a:spLocks/>
            </p:cNvSpPr>
            <p:nvPr/>
          </p:nvSpPr>
          <p:spPr bwMode="auto">
            <a:xfrm>
              <a:off x="2214546" y="642918"/>
              <a:ext cx="1077913" cy="885819"/>
            </a:xfrm>
            <a:custGeom>
              <a:avLst/>
              <a:gdLst/>
              <a:ahLst/>
              <a:cxnLst>
                <a:cxn ang="0">
                  <a:pos x="556" y="0"/>
                </a:cxn>
                <a:cxn ang="0">
                  <a:pos x="854" y="691"/>
                </a:cxn>
                <a:cxn ang="0">
                  <a:pos x="1148" y="33"/>
                </a:cxn>
                <a:cxn ang="0">
                  <a:pos x="1810" y="56"/>
                </a:cxn>
                <a:cxn ang="0">
                  <a:pos x="1167" y="1035"/>
                </a:cxn>
                <a:cxn ang="0">
                  <a:pos x="1720" y="2143"/>
                </a:cxn>
                <a:cxn ang="0">
                  <a:pos x="1233" y="2224"/>
                </a:cxn>
                <a:cxn ang="0">
                  <a:pos x="937" y="1461"/>
                </a:cxn>
                <a:cxn ang="0">
                  <a:pos x="615" y="2136"/>
                </a:cxn>
                <a:cxn ang="0">
                  <a:pos x="32" y="2224"/>
                </a:cxn>
                <a:cxn ang="0">
                  <a:pos x="630" y="1230"/>
                </a:cxn>
                <a:cxn ang="0">
                  <a:pos x="0" y="21"/>
                </a:cxn>
                <a:cxn ang="0">
                  <a:pos x="556" y="0"/>
                </a:cxn>
              </a:cxnLst>
              <a:rect l="0" t="0" r="r" b="b"/>
              <a:pathLst>
                <a:path w="1810" h="2224">
                  <a:moveTo>
                    <a:pt x="556" y="0"/>
                  </a:moveTo>
                  <a:cubicBezTo>
                    <a:pt x="655" y="231"/>
                    <a:pt x="754" y="461"/>
                    <a:pt x="854" y="691"/>
                  </a:cubicBezTo>
                  <a:cubicBezTo>
                    <a:pt x="952" y="472"/>
                    <a:pt x="1050" y="252"/>
                    <a:pt x="1148" y="33"/>
                  </a:cubicBezTo>
                  <a:cubicBezTo>
                    <a:pt x="1369" y="40"/>
                    <a:pt x="1590" y="48"/>
                    <a:pt x="1810" y="56"/>
                  </a:cubicBezTo>
                  <a:cubicBezTo>
                    <a:pt x="1596" y="382"/>
                    <a:pt x="1382" y="709"/>
                    <a:pt x="1167" y="1035"/>
                  </a:cubicBezTo>
                  <a:cubicBezTo>
                    <a:pt x="1351" y="1404"/>
                    <a:pt x="1535" y="1774"/>
                    <a:pt x="1720" y="2143"/>
                  </a:cubicBezTo>
                  <a:cubicBezTo>
                    <a:pt x="1557" y="2170"/>
                    <a:pt x="1395" y="2197"/>
                    <a:pt x="1233" y="2224"/>
                  </a:cubicBezTo>
                  <a:cubicBezTo>
                    <a:pt x="1134" y="1969"/>
                    <a:pt x="1036" y="1715"/>
                    <a:pt x="937" y="1461"/>
                  </a:cubicBezTo>
                  <a:cubicBezTo>
                    <a:pt x="830" y="1686"/>
                    <a:pt x="722" y="1911"/>
                    <a:pt x="615" y="2136"/>
                  </a:cubicBezTo>
                  <a:cubicBezTo>
                    <a:pt x="421" y="2165"/>
                    <a:pt x="227" y="2194"/>
                    <a:pt x="32" y="2224"/>
                  </a:cubicBezTo>
                  <a:cubicBezTo>
                    <a:pt x="232" y="1892"/>
                    <a:pt x="431" y="1561"/>
                    <a:pt x="630" y="1230"/>
                  </a:cubicBezTo>
                  <a:cubicBezTo>
                    <a:pt x="420" y="827"/>
                    <a:pt x="210" y="424"/>
                    <a:pt x="0" y="21"/>
                  </a:cubicBezTo>
                  <a:cubicBezTo>
                    <a:pt x="186" y="14"/>
                    <a:pt x="371" y="7"/>
                    <a:pt x="55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grpSp>
        <p:nvGrpSpPr>
          <p:cNvPr id="15" name="Gruppieren 72"/>
          <p:cNvGrpSpPr/>
          <p:nvPr/>
        </p:nvGrpSpPr>
        <p:grpSpPr>
          <a:xfrm>
            <a:off x="685305" y="2177241"/>
            <a:ext cx="864000" cy="864000"/>
            <a:chOff x="2155008" y="3857628"/>
            <a:chExt cx="1573980" cy="1604226"/>
          </a:xfrm>
        </p:grpSpPr>
        <p:grpSp>
          <p:nvGrpSpPr>
            <p:cNvPr id="16" name="Gruppieren 60"/>
            <p:cNvGrpSpPr/>
            <p:nvPr/>
          </p:nvGrpSpPr>
          <p:grpSpPr>
            <a:xfrm>
              <a:off x="2155008" y="3857628"/>
              <a:ext cx="1573980" cy="1604226"/>
              <a:chOff x="7643834" y="3392494"/>
              <a:chExt cx="2065338" cy="2105026"/>
            </a:xfrm>
            <a:effectLst>
              <a:outerShdw blurRad="50800" dist="38100" dir="2700000" algn="tl" rotWithShape="0">
                <a:prstClr val="black">
                  <a:alpha val="40000"/>
                </a:prstClr>
              </a:outerShdw>
            </a:effectLst>
          </p:grpSpPr>
          <p:grpSp>
            <p:nvGrpSpPr>
              <p:cNvPr id="18" name="Gruppieren 99"/>
              <p:cNvGrpSpPr/>
              <p:nvPr/>
            </p:nvGrpSpPr>
            <p:grpSpPr>
              <a:xfrm>
                <a:off x="7643834" y="3392495"/>
                <a:ext cx="2065338" cy="2105025"/>
                <a:chOff x="5060940" y="4033850"/>
                <a:chExt cx="2065338" cy="2105025"/>
              </a:xfrm>
            </p:grpSpPr>
            <p:sp>
              <p:nvSpPr>
                <p:cNvPr id="20" name="Oval 9"/>
                <p:cNvSpPr>
                  <a:spLocks noChangeArrowheads="1"/>
                </p:cNvSpPr>
                <p:nvPr/>
              </p:nvSpPr>
              <p:spPr bwMode="auto">
                <a:xfrm>
                  <a:off x="5060940" y="4033850"/>
                  <a:ext cx="2065338" cy="2105025"/>
                </a:xfrm>
                <a:prstGeom prst="ellipse">
                  <a:avLst/>
                </a:prstGeom>
                <a:solidFill>
                  <a:srgbClr val="00863D"/>
                </a:solidFill>
                <a:ln w="12700">
                  <a:noFill/>
                  <a:round/>
                  <a:headEnd/>
                  <a:tailEnd/>
                </a:ln>
              </p:spPr>
              <p:txBody>
                <a:bodyPr wrap="none" anchor="ctr">
                  <a:noAutofit/>
                </a:bodyPr>
                <a:lstStyle/>
                <a:p>
                  <a:pPr algn="ctr" defTabSz="1219170" fontAlgn="base">
                    <a:spcBef>
                      <a:spcPct val="0"/>
                    </a:spcBef>
                    <a:spcAft>
                      <a:spcPct val="0"/>
                    </a:spcAft>
                    <a:defRPr/>
                  </a:pPr>
                  <a:endParaRPr lang="en-US" sz="1600" kern="0" dirty="0">
                    <a:solidFill>
                      <a:srgbClr val="000000"/>
                    </a:solidFill>
                  </a:endParaRPr>
                </a:p>
              </p:txBody>
            </p:sp>
            <p:sp>
              <p:nvSpPr>
                <p:cNvPr id="21" name="Oval 10"/>
                <p:cNvSpPr>
                  <a:spLocks noChangeArrowheads="1"/>
                </p:cNvSpPr>
                <p:nvPr/>
              </p:nvSpPr>
              <p:spPr bwMode="auto">
                <a:xfrm>
                  <a:off x="5332756" y="4078839"/>
                  <a:ext cx="1524029" cy="1138939"/>
                </a:xfrm>
                <a:prstGeom prst="ellipse">
                  <a:avLst/>
                </a:prstGeom>
                <a:gradFill rotWithShape="1">
                  <a:gsLst>
                    <a:gs pos="0">
                      <a:srgbClr val="FFFFFF">
                        <a:alpha val="80000"/>
                      </a:srgbClr>
                    </a:gs>
                    <a:gs pos="72000">
                      <a:srgbClr val="000000">
                        <a:alpha val="0"/>
                      </a:srgbClr>
                    </a:gs>
                  </a:gsLst>
                  <a:lin ang="5400000" scaled="1"/>
                </a:gradFill>
                <a:ln w="28575">
                  <a:noFill/>
                  <a:round/>
                  <a:headEnd/>
                  <a:tailEnd/>
                </a:ln>
              </p:spPr>
              <p:txBody>
                <a:bodyPr anchor="ctr">
                  <a:noAutofit/>
                </a:bodyPr>
                <a:lstStyle/>
                <a:p>
                  <a:pPr algn="ctr" defTabSz="1219170" fontAlgn="base">
                    <a:spcBef>
                      <a:spcPct val="0"/>
                    </a:spcBef>
                    <a:spcAft>
                      <a:spcPct val="0"/>
                    </a:spcAft>
                    <a:defRPr/>
                  </a:pPr>
                  <a:endParaRPr lang="de-DE" sz="1600" kern="0">
                    <a:solidFill>
                      <a:srgbClr val="000000"/>
                    </a:solidFill>
                  </a:endParaRPr>
                </a:p>
              </p:txBody>
            </p:sp>
          </p:grpSp>
          <p:sp>
            <p:nvSpPr>
              <p:cNvPr id="19" name="Textfeld 47"/>
              <p:cNvSpPr txBox="1">
                <a:spLocks/>
              </p:cNvSpPr>
              <p:nvPr/>
            </p:nvSpPr>
            <p:spPr>
              <a:xfrm>
                <a:off x="7643834" y="3392494"/>
                <a:ext cx="2065338" cy="2105025"/>
              </a:xfrm>
              <a:prstGeom prst="rect">
                <a:avLst/>
              </a:prstGeom>
              <a:noFill/>
            </p:spPr>
            <p:txBody>
              <a:bodyPr wrap="square" rtlCol="0" anchor="ctr">
                <a:noAutofit/>
              </a:bodyPr>
              <a:lstStyle/>
              <a:p>
                <a:pPr algn="ctr"/>
                <a:endParaRPr lang="de-DE" sz="3733" b="1" dirty="0">
                  <a:solidFill>
                    <a:schemeClr val="bg1"/>
                  </a:solidFill>
                </a:endParaRPr>
              </a:p>
            </p:txBody>
          </p:sp>
        </p:grpSp>
        <p:sp>
          <p:nvSpPr>
            <p:cNvPr id="17" name="Freeform 25"/>
            <p:cNvSpPr>
              <a:spLocks/>
            </p:cNvSpPr>
            <p:nvPr/>
          </p:nvSpPr>
          <p:spPr bwMode="auto">
            <a:xfrm>
              <a:off x="2466991" y="4190960"/>
              <a:ext cx="933450" cy="874709"/>
            </a:xfrm>
            <a:custGeom>
              <a:avLst/>
              <a:gdLst>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631 w 10000"/>
                <a:gd name="connsiteY5" fmla="*/ 7188 h 11713"/>
                <a:gd name="connsiteX6" fmla="*/ 9796 w 10000"/>
                <a:gd name="connsiteY6" fmla="*/ 0 h 11713"/>
                <a:gd name="connsiteX0" fmla="*/ 10000 w 10000"/>
                <a:gd name="connsiteY0" fmla="*/ 1713 h 11713"/>
                <a:gd name="connsiteX1" fmla="*/ 10000 w 10000"/>
                <a:gd name="connsiteY1" fmla="*/ 6903 h 11713"/>
                <a:gd name="connsiteX2" fmla="*/ 3631 w 10000"/>
                <a:gd name="connsiteY2" fmla="*/ 11713 h 11713"/>
                <a:gd name="connsiteX3" fmla="*/ 0 w 10000"/>
                <a:gd name="connsiteY3" fmla="*/ 7101 h 11713"/>
                <a:gd name="connsiteX4" fmla="*/ 0 w 10000"/>
                <a:gd name="connsiteY4" fmla="*/ 3147 h 11713"/>
                <a:gd name="connsiteX5" fmla="*/ 3988 w 10000"/>
                <a:gd name="connsiteY5" fmla="*/ 7822 h 11713"/>
                <a:gd name="connsiteX6" fmla="*/ 9796 w 10000"/>
                <a:gd name="connsiteY6" fmla="*/ 0 h 11713"/>
                <a:gd name="connsiteX0" fmla="*/ 10000 w 10000"/>
                <a:gd name="connsiteY0" fmla="*/ 1713 h 11649"/>
                <a:gd name="connsiteX1" fmla="*/ 10000 w 10000"/>
                <a:gd name="connsiteY1" fmla="*/ 6903 h 11649"/>
                <a:gd name="connsiteX2" fmla="*/ 3835 w 10000"/>
                <a:gd name="connsiteY2" fmla="*/ 11649 h 11649"/>
                <a:gd name="connsiteX3" fmla="*/ 0 w 10000"/>
                <a:gd name="connsiteY3" fmla="*/ 7101 h 11649"/>
                <a:gd name="connsiteX4" fmla="*/ 0 w 10000"/>
                <a:gd name="connsiteY4" fmla="*/ 3147 h 11649"/>
                <a:gd name="connsiteX5" fmla="*/ 3988 w 10000"/>
                <a:gd name="connsiteY5" fmla="*/ 7822 h 11649"/>
                <a:gd name="connsiteX6" fmla="*/ 9796 w 10000"/>
                <a:gd name="connsiteY6" fmla="*/ 0 h 1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649">
                  <a:moveTo>
                    <a:pt x="10000" y="1713"/>
                  </a:moveTo>
                  <a:lnTo>
                    <a:pt x="10000" y="6903"/>
                  </a:lnTo>
                  <a:cubicBezTo>
                    <a:pt x="7920" y="8829"/>
                    <a:pt x="5999" y="10397"/>
                    <a:pt x="3835" y="11649"/>
                  </a:cubicBezTo>
                  <a:cubicBezTo>
                    <a:pt x="2642" y="10017"/>
                    <a:pt x="1232" y="8528"/>
                    <a:pt x="0" y="7101"/>
                  </a:cubicBezTo>
                  <a:lnTo>
                    <a:pt x="0" y="3147"/>
                  </a:lnTo>
                  <a:cubicBezTo>
                    <a:pt x="1232" y="4391"/>
                    <a:pt x="2788" y="6388"/>
                    <a:pt x="3988" y="7822"/>
                  </a:cubicBezTo>
                  <a:cubicBezTo>
                    <a:pt x="6158" y="6341"/>
                    <a:pt x="7722" y="2139"/>
                    <a:pt x="9796" y="0"/>
                  </a:cubicBezTo>
                </a:path>
              </a:pathLst>
            </a:custGeom>
            <a:solidFill>
              <a:schemeClr val="accent6"/>
            </a:solidFill>
            <a:ln w="0">
              <a:noFill/>
              <a:prstDash val="solid"/>
              <a:round/>
              <a:headEnd/>
              <a:tailEnd/>
            </a:ln>
            <a:effectLst>
              <a:innerShdw blurRad="63500" dist="50800" dir="13500000">
                <a:prstClr val="black">
                  <a:alpha val="50000"/>
                </a:prstClr>
              </a:innerShdw>
            </a:effectLst>
          </p:spPr>
          <p:txBody>
            <a:bodyPr vert="horz" wrap="square" lIns="121920" tIns="60960" rIns="121920" bIns="60960" numCol="1" anchor="t" anchorCtr="0" compatLnSpc="1">
              <a:prstTxWarp prst="textNoShape">
                <a:avLst/>
              </a:prstTxWarp>
            </a:bodyPr>
            <a:lstStyle/>
            <a:p>
              <a:endParaRPr lang="de-DE" sz="3809"/>
            </a:p>
          </p:txBody>
        </p:sp>
      </p:gr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305" y="4183448"/>
            <a:ext cx="6714865" cy="354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44711" y="4183447"/>
            <a:ext cx="6691527" cy="351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2398369"/>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Video2brain">
  <a:themeElements>
    <a:clrScheme name="Video2brain">
      <a:dk1>
        <a:sysClr val="windowText" lastClr="000000"/>
      </a:dk1>
      <a:lt1>
        <a:sysClr val="window" lastClr="FFFFFF"/>
      </a:lt1>
      <a:dk2>
        <a:srgbClr val="666666"/>
      </a:dk2>
      <a:lt2>
        <a:srgbClr val="CCCCCC"/>
      </a:lt2>
      <a:accent1>
        <a:srgbClr val="07557C"/>
      </a:accent1>
      <a:accent2>
        <a:srgbClr val="FFCC00"/>
      </a:accent2>
      <a:accent3>
        <a:srgbClr val="000000"/>
      </a:accent3>
      <a:accent4>
        <a:srgbClr val="666666"/>
      </a:accent4>
      <a:accent5>
        <a:srgbClr val="A0A0A0"/>
      </a:accent5>
      <a:accent6>
        <a:srgbClr val="FFFFFF"/>
      </a:accent6>
      <a:hlink>
        <a:srgbClr val="C00000"/>
      </a:hlink>
      <a:folHlink>
        <a:srgbClr val="C0000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5596</TotalTime>
  <Words>759</Words>
  <Application>Microsoft Office PowerPoint</Application>
  <PresentationFormat>Personalizado</PresentationFormat>
  <Paragraphs>53</Paragraphs>
  <Slides>11</Slides>
  <Notes>11</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11</vt:i4>
      </vt:variant>
    </vt:vector>
  </HeadingPairs>
  <TitlesOfParts>
    <vt:vector size="29" baseType="lpstr">
      <vt:lpstr>Impact</vt:lpstr>
      <vt:lpstr>Wingdings 3</vt:lpstr>
      <vt:lpstr>M Avenir Medium</vt:lpstr>
      <vt:lpstr>Gill Sans</vt:lpstr>
      <vt:lpstr>ヒラギノ角ゴ ProN W3</vt:lpstr>
      <vt:lpstr>Andale Mono</vt:lpstr>
      <vt:lpstr>Wingdings 2</vt:lpstr>
      <vt:lpstr>H Avenir Heavy</vt:lpstr>
      <vt:lpstr>MS PGothic</vt:lpstr>
      <vt:lpstr>ヒラギノ角ゴ ProN W6</vt:lpstr>
      <vt:lpstr>Bl Avenir Black</vt:lpstr>
      <vt:lpstr>Helvetica Light</vt:lpstr>
      <vt:lpstr>MS PGothic</vt:lpstr>
      <vt:lpstr>Harlow Solid Italic</vt:lpstr>
      <vt:lpstr>Bk Avenir Book</vt:lpstr>
      <vt:lpstr>Helvetica</vt:lpstr>
      <vt:lpstr>Arial</vt:lpstr>
      <vt:lpstr>TemaVideo2brain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Presentaciones Profesionales 1</dc:title>
  <dc:creator>TEMPORA</dc:creator>
  <cp:lastModifiedBy>Témpora Consultores</cp:lastModifiedBy>
  <cp:revision>1615</cp:revision>
  <dcterms:created xsi:type="dcterms:W3CDTF">2007-11-27T23:54:21Z</dcterms:created>
  <dcterms:modified xsi:type="dcterms:W3CDTF">2013-08-21T15:48:13Z</dcterms:modified>
</cp:coreProperties>
</file>