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1"/>
    <p:sldMasterId id="2147483752" r:id="rId2"/>
    <p:sldMasterId id="2147483768" r:id="rId3"/>
  </p:sldMasterIdLst>
  <p:notesMasterIdLst>
    <p:notesMasterId r:id="rId11"/>
  </p:notesMasterIdLst>
  <p:handoutMasterIdLst>
    <p:handoutMasterId r:id="rId12"/>
  </p:handoutMasterIdLst>
  <p:sldIdLst>
    <p:sldId id="356" r:id="rId4"/>
    <p:sldId id="357" r:id="rId5"/>
    <p:sldId id="358" r:id="rId6"/>
    <p:sldId id="359" r:id="rId7"/>
    <p:sldId id="360" r:id="rId8"/>
    <p:sldId id="361" r:id="rId9"/>
    <p:sldId id="363" r:id="rId10"/>
  </p:sldIdLst>
  <p:sldSz cx="16256000" cy="9145588"/>
  <p:notesSz cx="6858000" cy="9144000"/>
  <p:defaultTextStyle>
    <a:defPPr>
      <a:defRPr lang="en-US"/>
    </a:defPPr>
    <a:lvl1pPr algn="l" rtl="0" fontAlgn="base">
      <a:spcBef>
        <a:spcPct val="0"/>
      </a:spcBef>
      <a:spcAft>
        <a:spcPct val="0"/>
      </a:spcAft>
      <a:defRPr sz="3200" kern="1200">
        <a:solidFill>
          <a:schemeClr val="tx1"/>
        </a:solidFill>
        <a:latin typeface="Arial" pitchFamily="34" charset="0"/>
        <a:ea typeface="+mn-ea"/>
        <a:cs typeface="Arial" pitchFamily="34" charset="0"/>
      </a:defRPr>
    </a:lvl1pPr>
    <a:lvl2pPr marL="725550" algn="l" rtl="0" fontAlgn="base">
      <a:spcBef>
        <a:spcPct val="0"/>
      </a:spcBef>
      <a:spcAft>
        <a:spcPct val="0"/>
      </a:spcAft>
      <a:defRPr sz="3200" kern="1200">
        <a:solidFill>
          <a:schemeClr val="tx1"/>
        </a:solidFill>
        <a:latin typeface="Arial" pitchFamily="34" charset="0"/>
        <a:ea typeface="+mn-ea"/>
        <a:cs typeface="Arial" pitchFamily="34" charset="0"/>
      </a:defRPr>
    </a:lvl2pPr>
    <a:lvl3pPr marL="1451098" algn="l" rtl="0" fontAlgn="base">
      <a:spcBef>
        <a:spcPct val="0"/>
      </a:spcBef>
      <a:spcAft>
        <a:spcPct val="0"/>
      </a:spcAft>
      <a:defRPr sz="3200" kern="1200">
        <a:solidFill>
          <a:schemeClr val="tx1"/>
        </a:solidFill>
        <a:latin typeface="Arial" pitchFamily="34" charset="0"/>
        <a:ea typeface="+mn-ea"/>
        <a:cs typeface="Arial" pitchFamily="34" charset="0"/>
      </a:defRPr>
    </a:lvl3pPr>
    <a:lvl4pPr marL="2176646" algn="l" rtl="0" fontAlgn="base">
      <a:spcBef>
        <a:spcPct val="0"/>
      </a:spcBef>
      <a:spcAft>
        <a:spcPct val="0"/>
      </a:spcAft>
      <a:defRPr sz="3200" kern="1200">
        <a:solidFill>
          <a:schemeClr val="tx1"/>
        </a:solidFill>
        <a:latin typeface="Arial" pitchFamily="34" charset="0"/>
        <a:ea typeface="+mn-ea"/>
        <a:cs typeface="Arial" pitchFamily="34" charset="0"/>
      </a:defRPr>
    </a:lvl4pPr>
    <a:lvl5pPr marL="2902194" algn="l" rtl="0" fontAlgn="base">
      <a:spcBef>
        <a:spcPct val="0"/>
      </a:spcBef>
      <a:spcAft>
        <a:spcPct val="0"/>
      </a:spcAft>
      <a:defRPr sz="3200" kern="1200">
        <a:solidFill>
          <a:schemeClr val="tx1"/>
        </a:solidFill>
        <a:latin typeface="Arial" pitchFamily="34" charset="0"/>
        <a:ea typeface="+mn-ea"/>
        <a:cs typeface="Arial" pitchFamily="34" charset="0"/>
      </a:defRPr>
    </a:lvl5pPr>
    <a:lvl6pPr marL="3627744" algn="l" defTabSz="1451098" rtl="0" eaLnBrk="1" latinLnBrk="0" hangingPunct="1">
      <a:defRPr sz="3200" kern="1200">
        <a:solidFill>
          <a:schemeClr val="tx1"/>
        </a:solidFill>
        <a:latin typeface="Arial" pitchFamily="34" charset="0"/>
        <a:ea typeface="+mn-ea"/>
        <a:cs typeface="Arial" pitchFamily="34" charset="0"/>
      </a:defRPr>
    </a:lvl6pPr>
    <a:lvl7pPr marL="4353292" algn="l" defTabSz="1451098" rtl="0" eaLnBrk="1" latinLnBrk="0" hangingPunct="1">
      <a:defRPr sz="3200" kern="1200">
        <a:solidFill>
          <a:schemeClr val="tx1"/>
        </a:solidFill>
        <a:latin typeface="Arial" pitchFamily="34" charset="0"/>
        <a:ea typeface="+mn-ea"/>
        <a:cs typeface="Arial" pitchFamily="34" charset="0"/>
      </a:defRPr>
    </a:lvl7pPr>
    <a:lvl8pPr marL="5078840" algn="l" defTabSz="1451098" rtl="0" eaLnBrk="1" latinLnBrk="0" hangingPunct="1">
      <a:defRPr sz="3200" kern="1200">
        <a:solidFill>
          <a:schemeClr val="tx1"/>
        </a:solidFill>
        <a:latin typeface="Arial" pitchFamily="34" charset="0"/>
        <a:ea typeface="+mn-ea"/>
        <a:cs typeface="Arial" pitchFamily="34" charset="0"/>
      </a:defRPr>
    </a:lvl8pPr>
    <a:lvl9pPr marL="5804388" algn="l" defTabSz="1451098" rtl="0" eaLnBrk="1" latinLnBrk="0" hangingPunct="1">
      <a:defRPr sz="32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881">
          <p15:clr>
            <a:srgbClr val="A4A3A4"/>
          </p15:clr>
        </p15:guide>
        <p15:guide id="2" pos="5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4267"/>
    <a:srgbClr val="618398"/>
    <a:srgbClr val="0E486C"/>
    <a:srgbClr val="0C466A"/>
    <a:srgbClr val="0E476B"/>
    <a:srgbClr val="FF6D6D"/>
    <a:srgbClr val="007434"/>
    <a:srgbClr val="9A0000"/>
    <a:srgbClr val="544400"/>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49" autoAdjust="0"/>
    <p:restoredTop sz="69209" autoAdjust="0"/>
  </p:normalViewPr>
  <p:slideViewPr>
    <p:cSldViewPr snapToGrid="0" snapToObjects="1">
      <p:cViewPr>
        <p:scale>
          <a:sx n="66" d="100"/>
          <a:sy n="66" d="100"/>
        </p:scale>
        <p:origin x="504" y="312"/>
      </p:cViewPr>
      <p:guideLst>
        <p:guide orient="horz" pos="2881"/>
        <p:guide pos="5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0" d="100"/>
          <a:sy n="70" d="100"/>
        </p:scale>
        <p:origin x="-32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cs typeface="+mn-cs"/>
              </a:defRPr>
            </a:lvl1pPr>
          </a:lstStyle>
          <a:p>
            <a:pPr>
              <a:defRPr/>
            </a:pPr>
            <a:endParaRPr lang="en-US" dirty="0"/>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cs typeface="+mn-cs"/>
              </a:defRPr>
            </a:lvl1pPr>
          </a:lstStyle>
          <a:p>
            <a:pPr>
              <a:defRPr/>
            </a:pPr>
            <a:endParaRPr lang="en-US" dirty="0"/>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cs typeface="+mn-cs"/>
              </a:defRPr>
            </a:lvl1pPr>
          </a:lstStyle>
          <a:p>
            <a:pPr>
              <a:defRPr/>
            </a:pPr>
            <a:endParaRPr lang="en-US" dirty="0"/>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cs typeface="+mn-cs"/>
              </a:defRPr>
            </a:lvl1pPr>
          </a:lstStyle>
          <a:p>
            <a:pPr>
              <a:defRPr/>
            </a:pPr>
            <a:fld id="{809DFE75-6DFC-441A-B1DA-A737A835D93C}" type="slidenum">
              <a:rPr lang="en-US"/>
              <a:pPr>
                <a:defRPr/>
              </a:pPr>
              <a:t>‹Nr.›</a:t>
            </a:fld>
            <a:endParaRPr lang="en-US" dirty="0"/>
          </a:p>
        </p:txBody>
      </p:sp>
    </p:spTree>
    <p:extLst>
      <p:ext uri="{BB962C8B-B14F-4D97-AF65-F5344CB8AC3E}">
        <p14:creationId xmlns:p14="http://schemas.microsoft.com/office/powerpoint/2010/main" val="4154037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cs typeface="+mn-cs"/>
              </a:defRPr>
            </a:lvl1pPr>
          </a:lstStyle>
          <a:p>
            <a:pPr>
              <a:defRPr/>
            </a:pPr>
            <a:endParaRPr lang="de-DE"/>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cs typeface="+mn-cs"/>
              </a:defRPr>
            </a:lvl1pPr>
          </a:lstStyle>
          <a:p>
            <a:pPr>
              <a:defRPr/>
            </a:pPr>
            <a:endParaRPr lang="de-DE"/>
          </a:p>
        </p:txBody>
      </p:sp>
      <p:sp>
        <p:nvSpPr>
          <p:cNvPr id="6148"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cs typeface="+mn-cs"/>
              </a:defRPr>
            </a:lvl1pPr>
          </a:lstStyle>
          <a:p>
            <a:pPr>
              <a:defRPr/>
            </a:pPr>
            <a:fld id="{A47D0609-0C20-49E8-B63A-6BDBB79FF49C}" type="slidenum">
              <a:rPr lang="de-DE"/>
              <a:pPr>
                <a:defRPr/>
              </a:pPr>
              <a:t>‹Nr.›</a:t>
            </a:fld>
            <a:endParaRPr lang="de-DE"/>
          </a:p>
        </p:txBody>
      </p:sp>
    </p:spTree>
    <p:extLst>
      <p:ext uri="{BB962C8B-B14F-4D97-AF65-F5344CB8AC3E}">
        <p14:creationId xmlns:p14="http://schemas.microsoft.com/office/powerpoint/2010/main" val="2322655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25550" algn="l" rtl="0" eaLnBrk="0" fontAlgn="base" hangingPunct="0">
      <a:spcBef>
        <a:spcPct val="30000"/>
      </a:spcBef>
      <a:spcAft>
        <a:spcPct val="0"/>
      </a:spcAft>
      <a:defRPr sz="1900" kern="1200">
        <a:solidFill>
          <a:schemeClr val="tx1"/>
        </a:solidFill>
        <a:latin typeface="Arial" charset="0"/>
        <a:ea typeface="+mn-ea"/>
        <a:cs typeface="+mn-cs"/>
      </a:defRPr>
    </a:lvl2pPr>
    <a:lvl3pPr marL="1451098" algn="l" rtl="0" eaLnBrk="0" fontAlgn="base" hangingPunct="0">
      <a:spcBef>
        <a:spcPct val="30000"/>
      </a:spcBef>
      <a:spcAft>
        <a:spcPct val="0"/>
      </a:spcAft>
      <a:defRPr sz="1900" kern="1200">
        <a:solidFill>
          <a:schemeClr val="tx1"/>
        </a:solidFill>
        <a:latin typeface="Arial" charset="0"/>
        <a:ea typeface="+mn-ea"/>
        <a:cs typeface="+mn-cs"/>
      </a:defRPr>
    </a:lvl3pPr>
    <a:lvl4pPr marL="2176646" algn="l" rtl="0" eaLnBrk="0" fontAlgn="base" hangingPunct="0">
      <a:spcBef>
        <a:spcPct val="30000"/>
      </a:spcBef>
      <a:spcAft>
        <a:spcPct val="0"/>
      </a:spcAft>
      <a:defRPr sz="1900" kern="1200">
        <a:solidFill>
          <a:schemeClr val="tx1"/>
        </a:solidFill>
        <a:latin typeface="Arial" charset="0"/>
        <a:ea typeface="+mn-ea"/>
        <a:cs typeface="+mn-cs"/>
      </a:defRPr>
    </a:lvl4pPr>
    <a:lvl5pPr marL="2902194" algn="l" rtl="0" eaLnBrk="0" fontAlgn="base" hangingPunct="0">
      <a:spcBef>
        <a:spcPct val="30000"/>
      </a:spcBef>
      <a:spcAft>
        <a:spcPct val="0"/>
      </a:spcAft>
      <a:defRPr sz="1900" kern="1200">
        <a:solidFill>
          <a:schemeClr val="tx1"/>
        </a:solidFill>
        <a:latin typeface="Arial" charset="0"/>
        <a:ea typeface="+mn-ea"/>
        <a:cs typeface="+mn-cs"/>
      </a:defRPr>
    </a:lvl5pPr>
    <a:lvl6pPr marL="3627744" algn="l" defTabSz="1451098" rtl="0" eaLnBrk="1" latinLnBrk="0" hangingPunct="1">
      <a:defRPr sz="1900" kern="1200">
        <a:solidFill>
          <a:schemeClr val="tx1"/>
        </a:solidFill>
        <a:latin typeface="+mn-lt"/>
        <a:ea typeface="+mn-ea"/>
        <a:cs typeface="+mn-cs"/>
      </a:defRPr>
    </a:lvl6pPr>
    <a:lvl7pPr marL="4353292" algn="l" defTabSz="1451098" rtl="0" eaLnBrk="1" latinLnBrk="0" hangingPunct="1">
      <a:defRPr sz="1900" kern="1200">
        <a:solidFill>
          <a:schemeClr val="tx1"/>
        </a:solidFill>
        <a:latin typeface="+mn-lt"/>
        <a:ea typeface="+mn-ea"/>
        <a:cs typeface="+mn-cs"/>
      </a:defRPr>
    </a:lvl7pPr>
    <a:lvl8pPr marL="5078840" algn="l" defTabSz="1451098" rtl="0" eaLnBrk="1" latinLnBrk="0" hangingPunct="1">
      <a:defRPr sz="1900" kern="1200">
        <a:solidFill>
          <a:schemeClr val="tx1"/>
        </a:solidFill>
        <a:latin typeface="+mn-lt"/>
        <a:ea typeface="+mn-ea"/>
        <a:cs typeface="+mn-cs"/>
      </a:defRPr>
    </a:lvl8pPr>
    <a:lvl9pPr marL="5804388" algn="l" defTabSz="145109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s-ES_tradnl" sz="1200" b="0" baseline="0" smtClean="0"/>
              <a:t>Para </a:t>
            </a:r>
            <a:r>
              <a:rPr lang="es-ES_tradnl" sz="1200" b="0" baseline="0" dirty="0" smtClean="0"/>
              <a:t>empezar, diremos que es fundamental que cuando planificamos nuestra presentación tengamos en cuenta ciertos factores (ponente, tipo de audiencia, duración, etc.) para orientar bien todo cuanto hagamos a continuación.</a:t>
            </a:r>
          </a:p>
          <a:p>
            <a:endParaRPr lang="es-ES_tradnl" sz="1200" b="0" baseline="0" dirty="0" smtClean="0"/>
          </a:p>
          <a:p>
            <a:r>
              <a:rPr lang="es-ES_tradnl" sz="1200" b="0" baseline="0" dirty="0" smtClean="0"/>
              <a:t>Por otro lado, un inicio impactante (título y portada) nos asegurará captar de forma inicial la atención de nuestra audiencia.</a:t>
            </a:r>
          </a:p>
          <a:p>
            <a:endParaRPr lang="es-ES_tradnl" sz="1200" b="0" baseline="0" dirty="0" smtClean="0"/>
          </a:p>
          <a:p>
            <a:r>
              <a:rPr lang="es-ES_tradnl" sz="1200" b="0" baseline="0" dirty="0" smtClean="0"/>
              <a:t>La tercera regla (muy, muy importante) es que cada diapositiva debe albergar sólo una idea. Al fin y al cabo, hacer alguna diapositiva más, es gratis. </a:t>
            </a:r>
            <a:r>
              <a:rPr lang="es-ES_tradnl" sz="1200" kern="1200" baseline="0" dirty="0" smtClean="0">
                <a:solidFill>
                  <a:schemeClr val="tx1"/>
                </a:solidFill>
                <a:effectLst/>
                <a:latin typeface="Arial" charset="0"/>
                <a:ea typeface="+mn-ea"/>
                <a:cs typeface="+mn-cs"/>
                <a:sym typeface="Wingdings 2"/>
              </a:rPr>
              <a:t></a:t>
            </a:r>
            <a:endParaRPr lang="es-ES_tradnl" sz="1200" b="0" baseline="0" dirty="0" smtClean="0"/>
          </a:p>
          <a:p>
            <a:endParaRPr lang="es-ES_tradnl" sz="1200" b="0" baseline="0" dirty="0" smtClean="0"/>
          </a:p>
        </p:txBody>
      </p:sp>
      <p:sp>
        <p:nvSpPr>
          <p:cNvPr id="6" name="Slide Image Placeholder 5"/>
          <p:cNvSpPr>
            <a:spLocks noGrp="1" noRot="1" noChangeAspect="1"/>
          </p:cNvSpPr>
          <p:nvPr>
            <p:ph type="sldImg"/>
          </p:nvPr>
        </p:nvSpPr>
        <p:spPr>
          <a:xfrm>
            <a:off x="9525" y="460375"/>
            <a:ext cx="4192588" cy="2359025"/>
          </a:xfrm>
        </p:spPr>
      </p:sp>
    </p:spTree>
    <p:extLst>
      <p:ext uri="{BB962C8B-B14F-4D97-AF65-F5344CB8AC3E}">
        <p14:creationId xmlns:p14="http://schemas.microsoft.com/office/powerpoint/2010/main" val="2765095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xfrm>
            <a:off x="381000" y="685800"/>
            <a:ext cx="6097588" cy="3430588"/>
          </a:xfrm>
          <a:ln/>
        </p:spPr>
      </p:sp>
      <p:sp>
        <p:nvSpPr>
          <p:cNvPr id="19763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sz="1200" b="0" baseline="0" smtClean="0"/>
              <a:t>También </a:t>
            </a:r>
            <a:r>
              <a:rPr lang="es-ES_tradnl" sz="1200" b="0" baseline="0" dirty="0" smtClean="0"/>
              <a:t>es vital para conseguir buenos resultados, que tengamos un conocimiento profundo y buen dominio de PowerPoint</a:t>
            </a:r>
            <a:r>
              <a:rPr lang="es-ES" sz="1200" b="0" i="0" baseline="0" dirty="0" smtClean="0">
                <a:solidFill>
                  <a:srgbClr val="000000"/>
                </a:solidFill>
                <a:effectLst/>
                <a:latin typeface="Arial"/>
                <a:cs typeface="Arial" pitchFamily="34" charset="0"/>
                <a:sym typeface="Wingdings 3"/>
              </a:rPr>
              <a:t>.</a:t>
            </a:r>
          </a:p>
          <a:p>
            <a:endParaRPr lang="es-ES" sz="1200" b="0" i="0" baseline="0" dirty="0" smtClean="0">
              <a:solidFill>
                <a:srgbClr val="000000"/>
              </a:solidFill>
              <a:effectLst/>
              <a:latin typeface="Arial"/>
              <a:cs typeface="Arial" pitchFamily="34" charset="0"/>
              <a:sym typeface="Wingdings 3"/>
            </a:endParaRPr>
          </a:p>
          <a:p>
            <a:r>
              <a:rPr lang="es-ES" sz="1200" b="0" i="0" baseline="0" dirty="0" smtClean="0">
                <a:solidFill>
                  <a:srgbClr val="000000"/>
                </a:solidFill>
                <a:effectLst/>
                <a:latin typeface="Arial"/>
                <a:cs typeface="Arial" pitchFamily="34" charset="0"/>
                <a:sym typeface="Wingdings 3"/>
              </a:rPr>
              <a:t>Aplicar todo tipo de formatos (rellenos, contornos, degradados, etc.).</a:t>
            </a:r>
          </a:p>
          <a:p>
            <a:endParaRPr lang="es-ES" sz="1200" b="0" i="0" baseline="0" dirty="0" smtClean="0">
              <a:solidFill>
                <a:srgbClr val="000000"/>
              </a:solidFill>
              <a:effectLst/>
              <a:latin typeface="Arial"/>
              <a:cs typeface="Arial" pitchFamily="34" charset="0"/>
              <a:sym typeface="Wingdings 3"/>
            </a:endParaRPr>
          </a:p>
          <a:p>
            <a:r>
              <a:rPr lang="es-ES" sz="1200" b="0" i="0" baseline="0" dirty="0" smtClean="0">
                <a:solidFill>
                  <a:srgbClr val="000000"/>
                </a:solidFill>
                <a:effectLst/>
                <a:latin typeface="Arial"/>
                <a:cs typeface="Arial" pitchFamily="34" charset="0"/>
                <a:sym typeface="Wingdings 3"/>
              </a:rPr>
              <a:t>Inserción de objetos, especialmente formas geométricas e imágenes… que es lo más básico, pero también capturas de pantalla, SamartArt, gráficos, símbolos, etc.</a:t>
            </a:r>
          </a:p>
          <a:p>
            <a:endParaRPr lang="es-ES" sz="1200" b="0" i="0" baseline="0" dirty="0" smtClean="0">
              <a:solidFill>
                <a:srgbClr val="000000"/>
              </a:solidFill>
              <a:effectLst/>
              <a:latin typeface="Arial"/>
              <a:cs typeface="Arial" pitchFamily="34" charset="0"/>
              <a:sym typeface="Wingdings 3"/>
            </a:endParaRPr>
          </a:p>
          <a:p>
            <a:r>
              <a:rPr lang="es-ES" sz="1200" b="0" i="0" baseline="0" dirty="0" smtClean="0">
                <a:solidFill>
                  <a:srgbClr val="000000"/>
                </a:solidFill>
                <a:effectLst/>
                <a:latin typeface="Arial"/>
                <a:cs typeface="Arial" pitchFamily="34" charset="0"/>
                <a:sym typeface="Wingdings 3"/>
              </a:rPr>
              <a:t>Con la regla nº 6 (efectos) nos referimos a la habilidad y manejo de los conceptos básicos del color y los efectos artísticos que nos ofrece PowerPoint (muchos de ellos, los aplica de forma automática y agrupados en una galería de Estilos). </a:t>
            </a:r>
            <a:r>
              <a:rPr lang="es-ES" sz="1200" b="0" i="0" baseline="0" dirty="0" smtClean="0">
                <a:solidFill>
                  <a:srgbClr val="000000"/>
                </a:solidFill>
                <a:effectLst/>
                <a:latin typeface="Arial"/>
                <a:cs typeface="Arial" pitchFamily="34" charset="0"/>
                <a:sym typeface="Wingdings 2"/>
              </a:rPr>
              <a:t></a:t>
            </a:r>
            <a:endParaRPr lang="en-US" sz="1200" b="0" dirty="0" smtClean="0">
              <a:latin typeface="Arial" pitchFamily="34" charset="0"/>
              <a:cs typeface="Arial" pitchFamily="34" charset="0"/>
            </a:endParaRPr>
          </a:p>
        </p:txBody>
      </p:sp>
    </p:spTree>
    <p:extLst>
      <p:ext uri="{BB962C8B-B14F-4D97-AF65-F5344CB8AC3E}">
        <p14:creationId xmlns:p14="http://schemas.microsoft.com/office/powerpoint/2010/main" val="407765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s-ES_tradnl" sz="1200" b="0" i="0" u="none" strike="noStrike" kern="1200" cap="none" spc="0" normalizeH="0" baseline="0" noProof="0" smtClean="0">
                <a:ln>
                  <a:noFill/>
                </a:ln>
                <a:solidFill>
                  <a:srgbClr val="000000"/>
                </a:solidFill>
                <a:effectLst/>
                <a:uLnTx/>
                <a:uFillTx/>
                <a:latin typeface="Arial" charset="0"/>
                <a:ea typeface="+mn-ea"/>
                <a:cs typeface="+mn-cs"/>
              </a:rPr>
              <a:t>Esta </a:t>
            </a:r>
            <a:r>
              <a:rPr kumimoji="0" lang="es-ES_tradnl" sz="1200" b="0" i="0" u="none" strike="noStrike" kern="1200" cap="none" spc="0" normalizeH="0" baseline="0" noProof="0" dirty="0" smtClean="0">
                <a:ln>
                  <a:noFill/>
                </a:ln>
                <a:solidFill>
                  <a:srgbClr val="000000"/>
                </a:solidFill>
                <a:effectLst/>
                <a:uLnTx/>
                <a:uFillTx/>
                <a:latin typeface="Arial" charset="0"/>
                <a:ea typeface="+mn-ea"/>
                <a:cs typeface="+mn-cs"/>
              </a:rPr>
              <a:t>séptima regla, personalmente, creo que es de las más decisivas a la hora de generar una sensación de profesionalidad. Como decía </a:t>
            </a:r>
            <a:r>
              <a:rPr kumimoji="0" lang="es-ES" sz="1200" b="0" i="0" u="none" strike="noStrike" kern="1200" cap="none" spc="0" normalizeH="0" baseline="0" noProof="0" dirty="0" smtClean="0">
                <a:ln>
                  <a:noFill/>
                </a:ln>
                <a:solidFill>
                  <a:srgbClr val="000000"/>
                </a:solidFill>
                <a:effectLst/>
                <a:uLnTx/>
                <a:uFillTx/>
                <a:latin typeface="Arial" charset="0"/>
                <a:ea typeface="+mn-ea"/>
                <a:cs typeface="+mn-cs"/>
              </a:rPr>
              <a:t>Antoine de Saint-Exupéry</a:t>
            </a:r>
            <a:r>
              <a:rPr kumimoji="0" lang="es-ES_tradnl" sz="12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s-ES" sz="1200" b="0" i="0" u="none" strike="noStrike" kern="1200" cap="none" spc="0" normalizeH="0" baseline="0" noProof="0" dirty="0" smtClean="0">
                <a:ln>
                  <a:noFill/>
                </a:ln>
                <a:solidFill>
                  <a:srgbClr val="000000"/>
                </a:solidFill>
                <a:effectLst/>
                <a:uLnTx/>
                <a:uFillTx/>
                <a:latin typeface="Arial" charset="0"/>
                <a:ea typeface="+mn-ea"/>
                <a:cs typeface="+mn-cs"/>
              </a:rPr>
              <a:t>La perfección no se alcanza cuando no hay nada más que añadir, sino cuando no hay nada más que quitar”. Todo lo que hay en una diapositiva, debe tener un objetivo concreto. Si no tiene un objetivo o razón de ser, no debe estar.</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s-E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s-ES" sz="1200" b="0" i="0" u="none" strike="noStrike" kern="1200" cap="none" spc="0" normalizeH="0" baseline="0" noProof="0" dirty="0" smtClean="0">
                <a:ln>
                  <a:noFill/>
                </a:ln>
                <a:solidFill>
                  <a:srgbClr val="000000"/>
                </a:solidFill>
                <a:effectLst/>
                <a:uLnTx/>
                <a:uFillTx/>
                <a:latin typeface="Arial" charset="0"/>
                <a:ea typeface="+mn-ea"/>
                <a:cs typeface="+mn-cs"/>
              </a:rPr>
              <a:t>La regla n8 se refiere a la Ley o Regla de los 3 tercios, en la que se hace hincapié en la conveniencia de encuadrar los objetos o personas representados en una imagen, de forma descentrada. Con esto, conseguiremos diapositivas más interesantes y sugerentes.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s-E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s-ES" sz="1200" b="0" i="0" u="none" strike="noStrike" kern="1200" cap="none" spc="0" normalizeH="0" baseline="0" noProof="0" dirty="0" smtClean="0">
                <a:ln>
                  <a:noFill/>
                </a:ln>
                <a:solidFill>
                  <a:srgbClr val="000000"/>
                </a:solidFill>
                <a:effectLst/>
                <a:uLnTx/>
                <a:uFillTx/>
                <a:latin typeface="Arial" charset="0"/>
                <a:ea typeface="+mn-ea"/>
                <a:cs typeface="+mn-cs"/>
              </a:rPr>
              <a:t>Los márgenes …. son una cuestión de “aseo” de nuestra presentación…. de dar una impresión de limpieza y orden. Aunque no hay que olvidar que traspasar los márgenes y bordes de la diapositiva con objetos, textos e imágenes, se puede convertir a veces en algo divertido y con resultados impactantes.</a:t>
            </a:r>
            <a:r>
              <a:rPr kumimoji="0" lang="es-ES_tradnl" sz="1200" b="0" i="0" u="none" strike="noStrike" kern="1200" cap="none" spc="0" normalizeH="0" baseline="0" noProof="0" dirty="0" smtClean="0">
                <a:ln>
                  <a:noFill/>
                </a:ln>
                <a:solidFill>
                  <a:srgbClr val="000000"/>
                </a:solidFill>
                <a:effectLst/>
                <a:uLnTx/>
                <a:uFillTx/>
                <a:latin typeface="Arial" charset="0"/>
                <a:ea typeface="+mn-ea"/>
                <a:cs typeface="+mn-cs"/>
              </a:rPr>
              <a:t> </a:t>
            </a:r>
            <a:r>
              <a:rPr lang="es-ES_tradnl" dirty="0" smtClean="0">
                <a:sym typeface="Wingdings 2" panose="05020102010507070707" pitchFamily="18" charset="2"/>
              </a:rPr>
              <a:t></a:t>
            </a:r>
            <a:endParaRPr lang="es-ES" dirty="0"/>
          </a:p>
        </p:txBody>
      </p:sp>
      <p:sp>
        <p:nvSpPr>
          <p:cNvPr id="4" name="Marcador de número de diapositiva 3"/>
          <p:cNvSpPr>
            <a:spLocks noGrp="1"/>
          </p:cNvSpPr>
          <p:nvPr>
            <p:ph type="sldNum" sz="quarter" idx="10"/>
          </p:nvPr>
        </p:nvSpPr>
        <p:spPr/>
        <p:txBody>
          <a:bodyPr/>
          <a:lstStyle/>
          <a:p>
            <a:pPr>
              <a:defRPr/>
            </a:pPr>
            <a:fld id="{A47D0609-0C20-49E8-B63A-6BDBB79FF49C}" type="slidenum">
              <a:rPr lang="de-DE">
                <a:solidFill>
                  <a:srgbClr val="000000"/>
                </a:solidFill>
              </a:rPr>
              <a:pPr>
                <a:defRPr/>
              </a:pPr>
              <a:t>3</a:t>
            </a:fld>
            <a:endParaRPr lang="de-DE">
              <a:solidFill>
                <a:srgbClr val="000000"/>
              </a:solidFill>
            </a:endParaRPr>
          </a:p>
        </p:txBody>
      </p:sp>
    </p:spTree>
    <p:extLst>
      <p:ext uri="{BB962C8B-B14F-4D97-AF65-F5344CB8AC3E}">
        <p14:creationId xmlns:p14="http://schemas.microsoft.com/office/powerpoint/2010/main" val="3994716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xfrm>
            <a:off x="381000" y="685800"/>
            <a:ext cx="6097588" cy="3430588"/>
          </a:xfrm>
          <a:ln/>
        </p:spPr>
      </p:sp>
      <p:sp>
        <p:nvSpPr>
          <p:cNvPr id="19763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s-ES_tradnl" sz="1200" b="0" i="0" u="none" strike="noStrike" kern="1200" cap="none" spc="0" normalizeH="0" baseline="0" noProof="0" smtClean="0">
                <a:ln>
                  <a:noFill/>
                </a:ln>
                <a:solidFill>
                  <a:srgbClr val="000000"/>
                </a:solidFill>
                <a:effectLst/>
                <a:uLnTx/>
                <a:uFillTx/>
                <a:latin typeface="Arial" charset="0"/>
                <a:ea typeface="+mn-ea"/>
                <a:cs typeface="+mn-cs"/>
              </a:rPr>
              <a:t>En </a:t>
            </a:r>
            <a:r>
              <a:rPr kumimoji="0" lang="es-ES_tradnl" sz="1200" b="0" i="0" u="none" strike="noStrike" kern="1200" cap="none" spc="0" normalizeH="0" baseline="0" noProof="0" dirty="0" smtClean="0">
                <a:ln>
                  <a:noFill/>
                </a:ln>
                <a:solidFill>
                  <a:srgbClr val="000000"/>
                </a:solidFill>
                <a:effectLst/>
                <a:uLnTx/>
                <a:uFillTx/>
                <a:latin typeface="Arial" charset="0"/>
                <a:ea typeface="+mn-ea"/>
                <a:cs typeface="+mn-cs"/>
              </a:rPr>
              <a:t>las diapositivas debe prevalecer la imagen y ésta debe ser protagonista… y la imagen debe ser sugerente, invitar a la reflexión, conmover la audiencia. Todo ello se consigue mediante la metáfora, la exageración, la ironía, la creatividad…. incluso con el tamaño. Una buena fotografía a tamaño completo tiene una gran fuerza y poder de impacto. </a:t>
            </a:r>
            <a:r>
              <a:rPr kumimoji="0" lang="es-ES_tradnl" sz="1200" b="0" i="0" u="none" strike="noStrike" kern="1200" cap="none" spc="0" normalizeH="0" baseline="0" noProof="0" dirty="0" smtClean="0">
                <a:ln>
                  <a:noFill/>
                </a:ln>
                <a:solidFill>
                  <a:srgbClr val="000000"/>
                </a:solidFill>
                <a:effectLst/>
                <a:uLnTx/>
                <a:uFillTx/>
                <a:latin typeface="Arial" charset="0"/>
                <a:ea typeface="+mn-ea"/>
                <a:cs typeface="+mn-cs"/>
                <a:sym typeface="Wingdings 2"/>
              </a:rPr>
              <a:t></a:t>
            </a:r>
            <a:endParaRPr lang="en-US" sz="1200" b="0" dirty="0" smtClean="0">
              <a:latin typeface="Arial" pitchFamily="34" charset="0"/>
              <a:cs typeface="Arial" pitchFamily="34" charset="0"/>
            </a:endParaRPr>
          </a:p>
        </p:txBody>
      </p:sp>
    </p:spTree>
    <p:extLst>
      <p:ext uri="{BB962C8B-B14F-4D97-AF65-F5344CB8AC3E}">
        <p14:creationId xmlns:p14="http://schemas.microsoft.com/office/powerpoint/2010/main" val="2239728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s-ES_tradnl" sz="1200" b="0" i="0" u="none" strike="noStrike" kern="1200" cap="none" spc="0" normalizeH="0" baseline="0" noProof="0" smtClean="0">
                <a:ln>
                  <a:noFill/>
                </a:ln>
                <a:solidFill>
                  <a:srgbClr val="000000"/>
                </a:solidFill>
                <a:effectLst/>
                <a:uLnTx/>
                <a:uFillTx/>
                <a:latin typeface="Arial" charset="0"/>
                <a:ea typeface="+mn-ea"/>
                <a:cs typeface="+mn-cs"/>
              </a:rPr>
              <a:t>La </a:t>
            </a:r>
            <a:r>
              <a:rPr kumimoji="0" lang="es-ES_tradnl" sz="1200" b="0" i="0" u="none" strike="noStrike" kern="1200" cap="none" spc="0" normalizeH="0" baseline="0" noProof="0" dirty="0" smtClean="0">
                <a:ln>
                  <a:noFill/>
                </a:ln>
                <a:solidFill>
                  <a:srgbClr val="000000"/>
                </a:solidFill>
                <a:effectLst/>
                <a:uLnTx/>
                <a:uFillTx/>
                <a:latin typeface="Arial" charset="0"/>
                <a:ea typeface="+mn-ea"/>
                <a:cs typeface="+mn-cs"/>
              </a:rPr>
              <a:t>elección de una paleta adecuada marcará nuestra presentación constantemente en cuanto a su aspecto e impacto psicológico logrado.</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s-ES_tradnl"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s-ES_tradnl" sz="1200" b="0" i="0" u="none" strike="noStrike" kern="1200" cap="none" spc="0" normalizeH="0" baseline="0" noProof="0" dirty="0" smtClean="0">
                <a:ln>
                  <a:noFill/>
                </a:ln>
                <a:solidFill>
                  <a:srgbClr val="000000"/>
                </a:solidFill>
                <a:effectLst/>
                <a:uLnTx/>
                <a:uFillTx/>
                <a:latin typeface="Arial" charset="0"/>
                <a:ea typeface="+mn-ea"/>
                <a:cs typeface="+mn-cs"/>
              </a:rPr>
              <a:t>Una vez seleccionada la paleta con los tonos adecuados para nuestra presentación, saber combinar los colores que contiene es un “arte” que debemos conocer. Ese arte estriba en el dominio de la “armonía” en los colores y en el contraste entre ellos.</a:t>
            </a:r>
            <a:endParaRPr lang="es-ES_tradnl" sz="1200" kern="1200" baseline="0" dirty="0" smtClean="0">
              <a:solidFill>
                <a:schemeClr val="tx1"/>
              </a:solidFill>
              <a:effectLst/>
              <a:latin typeface="Arial" charset="0"/>
              <a:ea typeface="+mn-ea"/>
              <a:cs typeface="+mn-cs"/>
            </a:endParaRPr>
          </a:p>
        </p:txBody>
      </p:sp>
      <p:sp>
        <p:nvSpPr>
          <p:cNvPr id="6" name="Slide Image Placeholder 5"/>
          <p:cNvSpPr>
            <a:spLocks noGrp="1" noRot="1" noChangeAspect="1"/>
          </p:cNvSpPr>
          <p:nvPr>
            <p:ph type="sldImg"/>
          </p:nvPr>
        </p:nvSpPr>
        <p:spPr>
          <a:xfrm>
            <a:off x="9525" y="460375"/>
            <a:ext cx="4192588" cy="2359025"/>
          </a:xfrm>
        </p:spPr>
      </p:sp>
    </p:spTree>
    <p:extLst>
      <p:ext uri="{BB962C8B-B14F-4D97-AF65-F5344CB8AC3E}">
        <p14:creationId xmlns:p14="http://schemas.microsoft.com/office/powerpoint/2010/main" val="372647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s-ES_tradnl" sz="1200" b="0" i="0" u="none" strike="noStrike" kern="1200" cap="none" spc="0" normalizeH="0" baseline="0" noProof="0" smtClean="0">
                <a:ln>
                  <a:noFill/>
                </a:ln>
                <a:solidFill>
                  <a:srgbClr val="000000"/>
                </a:solidFill>
                <a:effectLst/>
                <a:uLnTx/>
                <a:uFillTx/>
                <a:latin typeface="Arial" charset="0"/>
                <a:ea typeface="+mn-ea"/>
                <a:cs typeface="+mn-cs"/>
              </a:rPr>
              <a:t>El </a:t>
            </a:r>
            <a:r>
              <a:rPr kumimoji="0" lang="es-ES_tradnl" sz="1200" b="0" i="0" u="none" strike="noStrike" kern="1200" cap="none" spc="0" normalizeH="0" baseline="0" noProof="0" dirty="0" smtClean="0">
                <a:ln>
                  <a:noFill/>
                </a:ln>
                <a:solidFill>
                  <a:srgbClr val="000000"/>
                </a:solidFill>
                <a:effectLst/>
                <a:uLnTx/>
                <a:uFillTx/>
                <a:latin typeface="Arial" charset="0"/>
                <a:ea typeface="+mn-ea"/>
                <a:cs typeface="+mn-cs"/>
              </a:rPr>
              <a:t>texto no es el protagonista en una presentación, por ello precisamente, es importante que no tenga efectos nocivos y desequilibrantes para nuestra presentación. El texto debe ser lo más escueto posible…y para ello, debemos tener una buena capacidad de síntesis</a:t>
            </a:r>
            <a:r>
              <a:rPr lang="es-ES" sz="1200" b="0" i="0" dirty="0" smtClean="0">
                <a:solidFill>
                  <a:srgbClr val="222222"/>
                </a:solidFill>
                <a:effectLst/>
                <a:latin typeface="Helvetica"/>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b="0" i="0" kern="1200" baseline="0" dirty="0" smtClean="0">
              <a:solidFill>
                <a:srgbClr val="222222"/>
              </a:solidFill>
              <a:effectLst/>
              <a:latin typeface="Helvetica"/>
              <a:ea typeface="+mn-ea"/>
              <a:cs typeface="+mn-cs"/>
              <a:sym typeface="Wingdings 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sz="1200" b="0" i="0" kern="1200" baseline="0" dirty="0" smtClean="0">
                <a:solidFill>
                  <a:srgbClr val="222222"/>
                </a:solidFill>
                <a:effectLst/>
                <a:latin typeface="Helvetica"/>
                <a:ea typeface="+mn-ea"/>
                <a:cs typeface="+mn-cs"/>
                <a:sym typeface="Wingdings 2"/>
              </a:rPr>
              <a:t>La tipografía (es decir…el tipo de fuente) debe adaptarse al contexto y reforzar… sumar… para el objetivo de la diapositiva… que no es otro que transmitir una idea.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b="0" i="0" kern="1200" baseline="0" dirty="0" smtClean="0">
              <a:solidFill>
                <a:srgbClr val="222222"/>
              </a:solidFill>
              <a:effectLst/>
              <a:latin typeface="Helvetica"/>
              <a:ea typeface="+mn-ea"/>
              <a:cs typeface="+mn-cs"/>
              <a:sym typeface="Wingdings 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sz="1200" b="0" i="0" kern="1200" baseline="0" dirty="0" smtClean="0">
                <a:solidFill>
                  <a:srgbClr val="222222"/>
                </a:solidFill>
                <a:effectLst/>
                <a:latin typeface="Helvetica"/>
                <a:ea typeface="+mn-ea"/>
                <a:cs typeface="+mn-cs"/>
                <a:sym typeface="Wingdings 2"/>
              </a:rPr>
              <a:t>La regla 18, el tamaño de la fuente utilizada y el lugar donde se coloca, se refiere a la capacidad que </a:t>
            </a:r>
            <a:r>
              <a:rPr lang="es-ES_tradnl" sz="1200" b="0" i="0" kern="1200" baseline="0" dirty="0" smtClean="0">
                <a:solidFill>
                  <a:srgbClr val="222222"/>
                </a:solidFill>
                <a:effectLst/>
                <a:latin typeface="Helvetica"/>
                <a:ea typeface="+mn-ea"/>
                <a:cs typeface="+mn-cs"/>
                <a:sym typeface="Wingdings 2"/>
              </a:rPr>
              <a:t>tienen estos factores de inferir a la audiencia ciertos valores como la “importancia” de lo que se quiere decir…. y el “orden” en el que se tiene que leer. </a:t>
            </a:r>
            <a:endParaRPr lang="es-ES_tradnl" sz="1200" kern="1200" baseline="0" dirty="0" smtClean="0">
              <a:solidFill>
                <a:schemeClr val="tx1"/>
              </a:solidFill>
              <a:effectLst/>
              <a:latin typeface="Arial" charset="0"/>
              <a:ea typeface="+mn-ea"/>
              <a:cs typeface="+mn-cs"/>
              <a:sym typeface="Wingdings 2"/>
            </a:endParaRPr>
          </a:p>
          <a:p>
            <a:pPr marL="0" indent="0">
              <a:buFont typeface="+mj-lt"/>
              <a:buNone/>
            </a:pPr>
            <a:endParaRPr lang="es-ES_tradnl" sz="1200" kern="1200" baseline="0" dirty="0" smtClean="0">
              <a:solidFill>
                <a:schemeClr val="tx1"/>
              </a:solidFill>
              <a:effectLst/>
              <a:latin typeface="Arial" charset="0"/>
              <a:ea typeface="+mn-ea"/>
              <a:cs typeface="+mn-cs"/>
              <a:sym typeface="Wingdings 2"/>
            </a:endParaRPr>
          </a:p>
        </p:txBody>
      </p:sp>
      <p:sp>
        <p:nvSpPr>
          <p:cNvPr id="6" name="Slide Image Placeholder 5"/>
          <p:cNvSpPr>
            <a:spLocks noGrp="1" noRot="1" noChangeAspect="1"/>
          </p:cNvSpPr>
          <p:nvPr>
            <p:ph type="sldImg"/>
          </p:nvPr>
        </p:nvSpPr>
        <p:spPr>
          <a:xfrm>
            <a:off x="9525" y="460375"/>
            <a:ext cx="4192588" cy="2359025"/>
          </a:xfrm>
        </p:spPr>
      </p:sp>
    </p:spTree>
    <p:extLst>
      <p:ext uri="{BB962C8B-B14F-4D97-AF65-F5344CB8AC3E}">
        <p14:creationId xmlns:p14="http://schemas.microsoft.com/office/powerpoint/2010/main" val="2357290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s-ES_tradnl" sz="1200" b="0" i="0" u="none" strike="noStrike" kern="1200" cap="none" spc="0" normalizeH="0" baseline="0" noProof="0" smtClean="0">
                <a:ln>
                  <a:noFill/>
                </a:ln>
                <a:solidFill>
                  <a:srgbClr val="000000"/>
                </a:solidFill>
                <a:effectLst/>
                <a:uLnTx/>
                <a:uFillTx/>
                <a:latin typeface="Arial" charset="0"/>
                <a:ea typeface="+mn-ea"/>
                <a:cs typeface="+mn-cs"/>
              </a:rPr>
              <a:t>En </a:t>
            </a:r>
            <a:r>
              <a:rPr kumimoji="0" lang="es-ES_tradnl" sz="1200" b="0" i="0" u="none" strike="noStrike" kern="1200" cap="none" spc="0" normalizeH="0" baseline="0" noProof="0" dirty="0" smtClean="0">
                <a:ln>
                  <a:noFill/>
                </a:ln>
                <a:solidFill>
                  <a:srgbClr val="000000"/>
                </a:solidFill>
                <a:effectLst/>
                <a:uLnTx/>
                <a:uFillTx/>
                <a:latin typeface="Arial" charset="0"/>
                <a:ea typeface="+mn-ea"/>
                <a:cs typeface="+mn-cs"/>
              </a:rPr>
              <a:t>estas ultimas 3 reglas, nos referimos a la generación de efectos y ajustes que modifican el estado normal de formas e imágenes y a aquellos que introducen animación (transiciones y animaciones). La intención es transmitir la importancia de utilizarlos….y utilizarlos bien (no la importancia de conocer la técnica y el proceso de realización…. de lo que ya se habló en una diapositiva anterior)</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s-ES_tradnl"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s-ES_tradnl" sz="1200" b="0" i="0" u="none" strike="noStrike" kern="1200" cap="none" spc="0" normalizeH="0" baseline="0" noProof="0" dirty="0" smtClean="0">
                <a:ln>
                  <a:noFill/>
                </a:ln>
                <a:solidFill>
                  <a:srgbClr val="000000"/>
                </a:solidFill>
                <a:effectLst/>
                <a:uLnTx/>
                <a:uFillTx/>
                <a:latin typeface="Arial" charset="0"/>
                <a:ea typeface="+mn-ea"/>
                <a:cs typeface="+mn-cs"/>
              </a:rPr>
              <a:t>Los efectos artísticos, bien utilizados, pueden potenciar una idea hasta el máximo. Vemos un ejemplo en la diapositiva que hay en pantalla en estos momentos. Se ha duplicado la imagen de la mujer, se ha utilizado la herramienta “quitar fondo” para dejar en la segunda imagen duplicada, sólo la lágrima… se ha coloreado con un ajuste del tono de color, llevándolo a verde y finalmente se ha superpuesto la segunda imagen (ya la lágrima solamente) a la primera. Es sólo un ejemplo de lo que se podría hacer en una diapositiva que intenta, supuestamente, transmitir la desgracia que provoca un incendio u otro accidente con consecuencias ecológicas.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s-ES_tradnl"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s-ES_tradnl" sz="1200" b="0" i="0" u="none" strike="noStrike" kern="1200" cap="none" spc="0" normalizeH="0" baseline="0" noProof="0" dirty="0" smtClean="0">
                <a:ln>
                  <a:noFill/>
                </a:ln>
                <a:solidFill>
                  <a:srgbClr val="000000"/>
                </a:solidFill>
                <a:effectLst/>
                <a:uLnTx/>
                <a:uFillTx/>
                <a:latin typeface="Arial" charset="0"/>
                <a:ea typeface="+mn-ea"/>
                <a:cs typeface="+mn-cs"/>
              </a:rPr>
              <a:t>En cuanto a animaciones y transiciones, especialmente en el mundo de la formación o también cuando la presentación no va a tener ponente, son herramientas muy a tener en cuenta por su aportación práctica. </a:t>
            </a:r>
            <a:r>
              <a:rPr kumimoji="0" lang="es-ES_tradnl" sz="1200" b="0" i="0" u="none" strike="noStrike" kern="1200" cap="none" spc="0" normalizeH="0" baseline="0" noProof="0" dirty="0" smtClean="0">
                <a:ln>
                  <a:noFill/>
                </a:ln>
                <a:solidFill>
                  <a:srgbClr val="000000"/>
                </a:solidFill>
                <a:effectLst/>
                <a:uLnTx/>
                <a:uFillTx/>
                <a:latin typeface="Arial" charset="0"/>
                <a:ea typeface="+mn-ea"/>
                <a:cs typeface="+mn-cs"/>
                <a:sym typeface="Wingdings 2"/>
              </a:rPr>
              <a:t></a:t>
            </a:r>
            <a:endParaRPr lang="es-ES_tradnl" dirty="0"/>
          </a:p>
        </p:txBody>
      </p:sp>
      <p:sp>
        <p:nvSpPr>
          <p:cNvPr id="4" name="3 Marcador de número de diapositiva"/>
          <p:cNvSpPr>
            <a:spLocks noGrp="1"/>
          </p:cNvSpPr>
          <p:nvPr>
            <p:ph type="sldNum" sz="quarter" idx="10"/>
          </p:nvPr>
        </p:nvSpPr>
        <p:spPr/>
        <p:txBody>
          <a:bodyPr/>
          <a:lstStyle/>
          <a:p>
            <a:pPr>
              <a:defRPr/>
            </a:pPr>
            <a:fld id="{A47D0609-0C20-49E8-B63A-6BDBB79FF49C}" type="slidenum">
              <a:rPr lang="de-DE">
                <a:solidFill>
                  <a:prstClr val="black"/>
                </a:solidFill>
              </a:rPr>
              <a:pPr>
                <a:defRPr/>
              </a:pPr>
              <a:t>7</a:t>
            </a:fld>
            <a:endParaRPr lang="de-DE">
              <a:solidFill>
                <a:prstClr val="black"/>
              </a:solidFill>
            </a:endParaRPr>
          </a:p>
        </p:txBody>
      </p:sp>
    </p:spTree>
    <p:extLst>
      <p:ext uri="{BB962C8B-B14F-4D97-AF65-F5344CB8AC3E}">
        <p14:creationId xmlns:p14="http://schemas.microsoft.com/office/powerpoint/2010/main" val="640979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626564"/>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Quote Slide">
    <p:spTree>
      <p:nvGrpSpPr>
        <p:cNvPr id="1" name=""/>
        <p:cNvGrpSpPr/>
        <p:nvPr/>
      </p:nvGrpSpPr>
      <p:grpSpPr>
        <a:xfrm>
          <a:off x="0" y="0"/>
          <a:ext cx="0" cy="0"/>
          <a:chOff x="0" y="0"/>
          <a:chExt cx="0" cy="0"/>
        </a:xfrm>
      </p:grpSpPr>
      <p:sp>
        <p:nvSpPr>
          <p:cNvPr id="3" name="Rectangle 1"/>
          <p:cNvSpPr>
            <a:spLocks noChangeArrowheads="1"/>
          </p:cNvSpPr>
          <p:nvPr/>
        </p:nvSpPr>
        <p:spPr bwMode="auto">
          <a:xfrm>
            <a:off x="5613399" y="6532114"/>
            <a:ext cx="9372601" cy="70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8" rIns="91414" bIns="45708">
            <a:spAutoFit/>
          </a:bodyPr>
          <a:lstStyle/>
          <a:p>
            <a:pPr algn="r"/>
            <a:r>
              <a:rPr lang="en-US" sz="4000" dirty="0">
                <a:latin typeface="+mn-lt"/>
              </a:rPr>
              <a:t>- quoted person</a:t>
            </a:r>
            <a:r>
              <a:rPr lang="en-US" altLang="en-US" sz="4000" dirty="0">
                <a:latin typeface="+mn-lt"/>
              </a:rPr>
              <a:t>’</a:t>
            </a:r>
            <a:r>
              <a:rPr lang="en-US" sz="4000" dirty="0">
                <a:latin typeface="+mn-lt"/>
              </a:rPr>
              <a:t>s name here</a:t>
            </a:r>
          </a:p>
        </p:txBody>
      </p:sp>
      <p:sp>
        <p:nvSpPr>
          <p:cNvPr id="4" name="Content Placeholder 2"/>
          <p:cNvSpPr>
            <a:spLocks noGrp="1"/>
          </p:cNvSpPr>
          <p:nvPr>
            <p:ph idx="1"/>
          </p:nvPr>
        </p:nvSpPr>
        <p:spPr>
          <a:xfrm>
            <a:off x="1270000" y="1905331"/>
            <a:ext cx="13716000" cy="3734448"/>
          </a:xfrm>
          <a:prstGeom prst="rect">
            <a:avLst/>
          </a:prstGeom>
        </p:spPr>
        <p:txBody>
          <a:bodyPr vert="horz" lIns="91414" tIns="45708" rIns="91414" bIns="45708"/>
          <a:lstStyle>
            <a:lvl1pPr marL="0" indent="0" algn="l">
              <a:spcBef>
                <a:spcPts val="0"/>
              </a:spcBef>
              <a:spcAft>
                <a:spcPts val="3000"/>
              </a:spcAft>
              <a:buClr>
                <a:schemeClr val="bg1">
                  <a:lumMod val="65000"/>
                </a:schemeClr>
              </a:buClr>
              <a:buSzPct val="100000"/>
              <a:buFont typeface="Arial"/>
              <a:buNone/>
              <a:defRPr lang="en-US" sz="4000" b="0" i="1" u="none" baseline="0" smtClean="0">
                <a:latin typeface="+mn-lt"/>
                <a:cs typeface="Helvetica Light"/>
              </a:defRPr>
            </a:lvl1pPr>
            <a:lvl2pPr marL="0" indent="0" algn="l">
              <a:spcBef>
                <a:spcPts val="0"/>
              </a:spcBef>
              <a:spcAft>
                <a:spcPts val="3000"/>
              </a:spcAft>
              <a:buClr>
                <a:schemeClr val="bg1">
                  <a:lumMod val="65000"/>
                </a:schemeClr>
              </a:buClr>
              <a:buSzPct val="100000"/>
              <a:buFont typeface="Arial"/>
              <a:buNone/>
              <a:defRPr sz="4000" b="0" i="0">
                <a:latin typeface="Bk Avenir Book"/>
                <a:cs typeface="Bk Avenir Book"/>
              </a:defRPr>
            </a:lvl2pPr>
            <a:lvl3pPr marL="0" indent="-402219" algn="l">
              <a:spcBef>
                <a:spcPts val="4000"/>
              </a:spcBef>
              <a:buClr>
                <a:schemeClr val="bg1">
                  <a:lumMod val="65000"/>
                </a:schemeClr>
              </a:buClr>
              <a:buSzPct val="100000"/>
              <a:buFont typeface="Arial"/>
              <a:buChar char="•"/>
              <a:defRPr sz="4000" b="0" i="0">
                <a:latin typeface="Bk Avenir Book"/>
                <a:cs typeface="Bk Avenir Book"/>
              </a:defRPr>
            </a:lvl3pPr>
            <a:lvl4pPr marL="0" indent="-402219" algn="l">
              <a:spcBef>
                <a:spcPts val="4000"/>
              </a:spcBef>
              <a:buClr>
                <a:schemeClr val="bg1">
                  <a:lumMod val="65000"/>
                </a:schemeClr>
              </a:buClr>
              <a:buSzPct val="100000"/>
              <a:buFont typeface="Arial"/>
              <a:buChar char="•"/>
              <a:defRPr sz="4000" b="0" i="0">
                <a:latin typeface="Bk Avenir Book"/>
                <a:cs typeface="Bk Avenir Book"/>
              </a:defRPr>
            </a:lvl4pPr>
            <a:lvl5pPr marL="0" indent="-402219" algn="l">
              <a:spcBef>
                <a:spcPts val="4000"/>
              </a:spcBef>
              <a:buClr>
                <a:schemeClr val="bg1">
                  <a:lumMod val="65000"/>
                </a:schemeClr>
              </a:buClr>
              <a:buSzPct val="100000"/>
              <a:buFont typeface="Arial"/>
              <a:buChar char="•"/>
              <a:defRPr sz="4000" b="0" i="0">
                <a:latin typeface="Bk Avenir Book"/>
                <a:cs typeface="Bk Avenir Book"/>
              </a:defRPr>
            </a:lvl5pPr>
          </a:lstStyle>
          <a:p>
            <a:pPr lvl="0"/>
            <a:r>
              <a:rPr lang="es-ES" smtClean="0"/>
              <a:t>Haga clic para modificar el estilo de texto del patrón</a:t>
            </a:r>
          </a:p>
        </p:txBody>
      </p:sp>
    </p:spTree>
    <p:extLst>
      <p:ext uri="{BB962C8B-B14F-4D97-AF65-F5344CB8AC3E}">
        <p14:creationId xmlns:p14="http://schemas.microsoft.com/office/powerpoint/2010/main" val="10455830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aragraph Slide">
    <p:spTree>
      <p:nvGrpSpPr>
        <p:cNvPr id="1" name=""/>
        <p:cNvGrpSpPr/>
        <p:nvPr/>
      </p:nvGrpSpPr>
      <p:grpSpPr>
        <a:xfrm>
          <a:off x="0" y="0"/>
          <a:ext cx="0" cy="0"/>
          <a:chOff x="0" y="0"/>
          <a:chExt cx="0" cy="0"/>
        </a:xfrm>
      </p:grpSpPr>
      <p:sp>
        <p:nvSpPr>
          <p:cNvPr id="4" name="Content Placeholder 2"/>
          <p:cNvSpPr>
            <a:spLocks noGrp="1"/>
          </p:cNvSpPr>
          <p:nvPr>
            <p:ph idx="1"/>
          </p:nvPr>
        </p:nvSpPr>
        <p:spPr>
          <a:xfrm>
            <a:off x="1270000" y="1905332"/>
            <a:ext cx="13716000" cy="5106287"/>
          </a:xfrm>
          <a:prstGeom prst="rect">
            <a:avLst/>
          </a:prstGeom>
        </p:spPr>
        <p:txBody>
          <a:bodyPr vert="horz" lIns="91414" tIns="45708" rIns="91414" bIns="45708"/>
          <a:lstStyle>
            <a:lvl1pPr marL="0" indent="0" algn="l">
              <a:spcBef>
                <a:spcPts val="0"/>
              </a:spcBef>
              <a:spcAft>
                <a:spcPts val="3000"/>
              </a:spcAft>
              <a:buClr>
                <a:schemeClr val="bg1">
                  <a:lumMod val="65000"/>
                </a:schemeClr>
              </a:buClr>
              <a:buSzPct val="100000"/>
              <a:buFont typeface="Arial"/>
              <a:buNone/>
              <a:defRPr lang="en-US" sz="4000" b="0" i="0" u="none" baseline="0" smtClean="0">
                <a:latin typeface="+mn-lt"/>
                <a:cs typeface="Helvetica Light"/>
              </a:defRPr>
            </a:lvl1pPr>
            <a:lvl2pPr marL="0" indent="0" algn="l">
              <a:spcBef>
                <a:spcPts val="0"/>
              </a:spcBef>
              <a:spcAft>
                <a:spcPts val="3000"/>
              </a:spcAft>
              <a:buClr>
                <a:schemeClr val="bg1">
                  <a:lumMod val="65000"/>
                </a:schemeClr>
              </a:buClr>
              <a:buSzPct val="100000"/>
              <a:buFont typeface="Arial"/>
              <a:buNone/>
              <a:defRPr sz="4000" b="0" i="0">
                <a:latin typeface="+mn-lt"/>
                <a:cs typeface="Helvetica Light"/>
              </a:defRPr>
            </a:lvl2pPr>
            <a:lvl3pPr marL="0" indent="-402219" algn="l">
              <a:spcBef>
                <a:spcPts val="4000"/>
              </a:spcBef>
              <a:buClr>
                <a:schemeClr val="bg1">
                  <a:lumMod val="65000"/>
                </a:schemeClr>
              </a:buClr>
              <a:buSzPct val="100000"/>
              <a:buFont typeface="Arial"/>
              <a:buChar char="•"/>
              <a:defRPr sz="4000" b="0" i="0">
                <a:latin typeface="Bk Avenir Book"/>
                <a:cs typeface="Bk Avenir Book"/>
              </a:defRPr>
            </a:lvl3pPr>
            <a:lvl4pPr marL="0" indent="-402219" algn="l">
              <a:spcBef>
                <a:spcPts val="4000"/>
              </a:spcBef>
              <a:buClr>
                <a:schemeClr val="bg1">
                  <a:lumMod val="65000"/>
                </a:schemeClr>
              </a:buClr>
              <a:buSzPct val="100000"/>
              <a:buFont typeface="Arial"/>
              <a:buChar char="•"/>
              <a:defRPr sz="4000" b="0" i="0">
                <a:latin typeface="Bk Avenir Book"/>
                <a:cs typeface="Bk Avenir Book"/>
              </a:defRPr>
            </a:lvl4pPr>
            <a:lvl5pPr marL="0" indent="-402219" algn="l">
              <a:spcBef>
                <a:spcPts val="4000"/>
              </a:spcBef>
              <a:buClr>
                <a:schemeClr val="bg1">
                  <a:lumMod val="65000"/>
                </a:schemeClr>
              </a:buClr>
              <a:buSzPct val="100000"/>
              <a:buFont typeface="Arial"/>
              <a:buChar char="•"/>
              <a:defRPr sz="4000" b="0" i="0">
                <a:latin typeface="Bk Avenir Book"/>
                <a:cs typeface="Bk Avenir Book"/>
              </a:defRPr>
            </a:lvl5pPr>
          </a:lstStyle>
          <a:p>
            <a:pPr lvl="0"/>
            <a:r>
              <a:rPr lang="es-ES" smtClean="0"/>
              <a:t>Haga clic para modificar el estilo de texto del patrón</a:t>
            </a:r>
          </a:p>
          <a:p>
            <a:pPr lvl="1"/>
            <a:r>
              <a:rPr lang="es-ES" smtClean="0"/>
              <a:t>Segundo nivel</a:t>
            </a:r>
          </a:p>
        </p:txBody>
      </p:sp>
    </p:spTree>
    <p:extLst>
      <p:ext uri="{BB962C8B-B14F-4D97-AF65-F5344CB8AC3E}">
        <p14:creationId xmlns:p14="http://schemas.microsoft.com/office/powerpoint/2010/main" val="3968965280"/>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ode Slide">
    <p:spTree>
      <p:nvGrpSpPr>
        <p:cNvPr id="1" name=""/>
        <p:cNvGrpSpPr/>
        <p:nvPr/>
      </p:nvGrpSpPr>
      <p:grpSpPr>
        <a:xfrm>
          <a:off x="0" y="0"/>
          <a:ext cx="0" cy="0"/>
          <a:chOff x="0" y="0"/>
          <a:chExt cx="0" cy="0"/>
        </a:xfrm>
      </p:grpSpPr>
      <p:sp>
        <p:nvSpPr>
          <p:cNvPr id="7" name="Content Placeholder 2"/>
          <p:cNvSpPr>
            <a:spLocks noGrp="1"/>
          </p:cNvSpPr>
          <p:nvPr>
            <p:ph idx="10"/>
          </p:nvPr>
        </p:nvSpPr>
        <p:spPr>
          <a:xfrm>
            <a:off x="1270000" y="1905331"/>
            <a:ext cx="13716000" cy="5563566"/>
          </a:xfrm>
          <a:prstGeom prst="rect">
            <a:avLst/>
          </a:prstGeom>
        </p:spPr>
        <p:txBody>
          <a:bodyPr vert="horz" lIns="91414" tIns="45708" rIns="91414" bIns="45708">
            <a:normAutofit/>
          </a:bodyPr>
          <a:lstStyle>
            <a:lvl1pPr marL="0" indent="0" algn="l">
              <a:spcBef>
                <a:spcPts val="0"/>
              </a:spcBef>
              <a:spcAft>
                <a:spcPts val="3000"/>
              </a:spcAft>
              <a:buClr>
                <a:schemeClr val="bg1">
                  <a:lumMod val="65000"/>
                </a:schemeClr>
              </a:buClr>
              <a:buSzPct val="100000"/>
              <a:buFont typeface="Arial"/>
              <a:buNone/>
              <a:defRPr lang="en-US" sz="2100" u="none" baseline="0" smtClean="0">
                <a:latin typeface="+mn-lt"/>
                <a:cs typeface="Andale Mono"/>
              </a:defRPr>
            </a:lvl1pPr>
            <a:lvl2pPr marL="0" indent="0" algn="l">
              <a:spcBef>
                <a:spcPts val="0"/>
              </a:spcBef>
              <a:spcAft>
                <a:spcPts val="3000"/>
              </a:spcAft>
              <a:buClr>
                <a:schemeClr val="bg1">
                  <a:lumMod val="65000"/>
                </a:schemeClr>
              </a:buClr>
              <a:buSzPct val="100000"/>
              <a:buFont typeface="Arial"/>
              <a:buNone/>
              <a:defRPr sz="4000" b="0" i="0">
                <a:latin typeface="Bk Avenir Book"/>
                <a:cs typeface="Bk Avenir Book"/>
              </a:defRPr>
            </a:lvl2pPr>
            <a:lvl3pPr marL="0" indent="-402219" algn="l">
              <a:spcBef>
                <a:spcPts val="4000"/>
              </a:spcBef>
              <a:buClr>
                <a:schemeClr val="bg1">
                  <a:lumMod val="65000"/>
                </a:schemeClr>
              </a:buClr>
              <a:buSzPct val="100000"/>
              <a:buFont typeface="Arial"/>
              <a:buChar char="•"/>
              <a:defRPr sz="4000" b="0" i="0">
                <a:latin typeface="Bk Avenir Book"/>
                <a:cs typeface="Bk Avenir Book"/>
              </a:defRPr>
            </a:lvl3pPr>
            <a:lvl4pPr marL="0" indent="-402219" algn="l">
              <a:spcBef>
                <a:spcPts val="4000"/>
              </a:spcBef>
              <a:buClr>
                <a:schemeClr val="bg1">
                  <a:lumMod val="65000"/>
                </a:schemeClr>
              </a:buClr>
              <a:buSzPct val="100000"/>
              <a:buFont typeface="Arial"/>
              <a:buChar char="•"/>
              <a:defRPr sz="4000" b="0" i="0">
                <a:latin typeface="Bk Avenir Book"/>
                <a:cs typeface="Bk Avenir Book"/>
              </a:defRPr>
            </a:lvl4pPr>
            <a:lvl5pPr marL="0" indent="-402219" algn="l">
              <a:spcBef>
                <a:spcPts val="4000"/>
              </a:spcBef>
              <a:buClr>
                <a:schemeClr val="bg1">
                  <a:lumMod val="65000"/>
                </a:schemeClr>
              </a:buClr>
              <a:buSzPct val="100000"/>
              <a:buFont typeface="Arial"/>
              <a:buChar char="•"/>
              <a:defRPr sz="4000" b="0" i="0">
                <a:latin typeface="Bk Avenir Book"/>
                <a:cs typeface="Bk Avenir Book"/>
              </a:defRPr>
            </a:lvl5pPr>
          </a:lstStyle>
          <a:p>
            <a:pPr lvl="0"/>
            <a:r>
              <a:rPr lang="es-ES" smtClean="0"/>
              <a:t>Haga clic para modificar el estilo de texto del patrón</a:t>
            </a:r>
          </a:p>
        </p:txBody>
      </p:sp>
    </p:spTree>
    <p:extLst>
      <p:ext uri="{BB962C8B-B14F-4D97-AF65-F5344CB8AC3E}">
        <p14:creationId xmlns:p14="http://schemas.microsoft.com/office/powerpoint/2010/main" val="1217105216"/>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ítulo y objetos">
    <p:spTree>
      <p:nvGrpSpPr>
        <p:cNvPr id="1" name=""/>
        <p:cNvGrpSpPr/>
        <p:nvPr/>
      </p:nvGrpSpPr>
      <p:grpSpPr>
        <a:xfrm>
          <a:off x="0" y="0"/>
          <a:ext cx="0" cy="0"/>
          <a:chOff x="0" y="0"/>
          <a:chExt cx="0" cy="0"/>
        </a:xfrm>
      </p:grpSpPr>
      <p:sp>
        <p:nvSpPr>
          <p:cNvPr id="2" name="Line 1"/>
          <p:cNvSpPr>
            <a:spLocks noChangeShapeType="1"/>
          </p:cNvSpPr>
          <p:nvPr/>
        </p:nvSpPr>
        <p:spPr bwMode="auto">
          <a:xfrm>
            <a:off x="825505" y="1181305"/>
            <a:ext cx="3225801"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3" name="Line 2"/>
          <p:cNvSpPr>
            <a:spLocks noChangeShapeType="1"/>
          </p:cNvSpPr>
          <p:nvPr/>
        </p:nvSpPr>
        <p:spPr bwMode="auto">
          <a:xfrm>
            <a:off x="825505" y="3580435"/>
            <a:ext cx="3225801" cy="1587"/>
          </a:xfrm>
          <a:prstGeom prst="line">
            <a:avLst/>
          </a:prstGeom>
          <a:noFill/>
          <a:ln w="38100">
            <a:solidFill>
              <a:schemeClr val="tx1"/>
            </a:solidFill>
            <a:miter lim="800000"/>
            <a:headEnd type="arrow" w="med" len="med"/>
            <a:tailEnd type="arrow" w="med" len="med"/>
          </a:ln>
          <a:extLst>
            <a:ext uri="{909E8E84-426E-40DD-AFC4-6F175D3DCCD1}">
              <a14:hiddenFill xmlns:a14="http://schemas.microsoft.com/office/drawing/2010/main">
                <a:noFill/>
              </a14:hiddenFill>
            </a:ext>
          </a:extLst>
        </p:spPr>
        <p:txBody>
          <a:bodyPr lIns="0" tIns="0" rIns="0" bIns="0"/>
          <a:lstStyle/>
          <a:p>
            <a:endParaRPr lang="de-DE"/>
          </a:p>
        </p:txBody>
      </p:sp>
      <p:sp>
        <p:nvSpPr>
          <p:cNvPr id="4" name="Line 3"/>
          <p:cNvSpPr>
            <a:spLocks noChangeShapeType="1"/>
          </p:cNvSpPr>
          <p:nvPr/>
        </p:nvSpPr>
        <p:spPr bwMode="auto">
          <a:xfrm>
            <a:off x="825505" y="2343558"/>
            <a:ext cx="3225801" cy="0"/>
          </a:xfrm>
          <a:prstGeom prst="line">
            <a:avLst/>
          </a:prstGeom>
          <a:noFill/>
          <a:ln w="38100">
            <a:solidFill>
              <a:schemeClr val="tx1"/>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de-DE"/>
          </a:p>
        </p:txBody>
      </p:sp>
      <p:sp>
        <p:nvSpPr>
          <p:cNvPr id="5" name="AutoShape 4"/>
          <p:cNvSpPr>
            <a:spLocks/>
          </p:cNvSpPr>
          <p:nvPr/>
        </p:nvSpPr>
        <p:spPr bwMode="auto">
          <a:xfrm>
            <a:off x="10223501" y="1219412"/>
            <a:ext cx="5029200" cy="1625882"/>
          </a:xfrm>
          <a:prstGeom prst="rightArrow">
            <a:avLst>
              <a:gd name="adj1" fmla="val 35944"/>
              <a:gd name="adj2" fmla="val 94273"/>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de-DE">
              <a:solidFill>
                <a:schemeClr val="tx2"/>
              </a:solidFill>
              <a:latin typeface="Arial" pitchFamily="34" charset="0"/>
            </a:endParaRPr>
          </a:p>
        </p:txBody>
      </p:sp>
      <p:sp>
        <p:nvSpPr>
          <p:cNvPr id="6" name="AutoShape 5"/>
          <p:cNvSpPr>
            <a:spLocks/>
          </p:cNvSpPr>
          <p:nvPr/>
        </p:nvSpPr>
        <p:spPr bwMode="auto">
          <a:xfrm>
            <a:off x="10229849" y="3385140"/>
            <a:ext cx="5003801" cy="1460754"/>
          </a:xfrm>
          <a:prstGeom prst="roundRect">
            <a:avLst>
              <a:gd name="adj" fmla="val 36954"/>
            </a:avLst>
          </a:prstGeom>
          <a:noFill/>
          <a:ln w="38100">
            <a:solidFill>
              <a:srgbClr val="FDB91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de-DE">
              <a:latin typeface="Arial" pitchFamily="34" charset="0"/>
            </a:endParaRPr>
          </a:p>
        </p:txBody>
      </p:sp>
      <p:sp>
        <p:nvSpPr>
          <p:cNvPr id="7" name="Rectangle 6"/>
          <p:cNvSpPr>
            <a:spLocks/>
          </p:cNvSpPr>
          <p:nvPr/>
        </p:nvSpPr>
        <p:spPr bwMode="auto">
          <a:xfrm>
            <a:off x="10223501" y="5385735"/>
            <a:ext cx="5016500" cy="2540441"/>
          </a:xfrm>
          <a:prstGeom prst="rect">
            <a:avLst/>
          </a:prstGeom>
          <a:solidFill>
            <a:srgbClr val="CCCCCC"/>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r>
              <a:rPr lang="en-US" sz="4000" dirty="0">
                <a:solidFill>
                  <a:schemeClr val="tx1"/>
                </a:solidFill>
                <a:latin typeface="Helvetica" charset="0"/>
                <a:ea typeface="MS PGothic" pitchFamily="34" charset="-128"/>
                <a:sym typeface="M Avenir Medium" charset="0"/>
              </a:rPr>
              <a:t>Text here</a:t>
            </a:r>
          </a:p>
        </p:txBody>
      </p:sp>
      <p:sp>
        <p:nvSpPr>
          <p:cNvPr id="8" name="Line 7"/>
          <p:cNvSpPr>
            <a:spLocks noChangeShapeType="1"/>
          </p:cNvSpPr>
          <p:nvPr/>
        </p:nvSpPr>
        <p:spPr bwMode="auto">
          <a:xfrm>
            <a:off x="825505" y="4750625"/>
            <a:ext cx="3225801" cy="0"/>
          </a:xfrm>
          <a:prstGeom prst="line">
            <a:avLst/>
          </a:prstGeom>
          <a:noFill/>
          <a:ln w="63500">
            <a:solidFill>
              <a:schemeClr val="tx1"/>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9" name="Line 8"/>
          <p:cNvSpPr>
            <a:spLocks noChangeShapeType="1"/>
          </p:cNvSpPr>
          <p:nvPr/>
        </p:nvSpPr>
        <p:spPr bwMode="auto">
          <a:xfrm>
            <a:off x="825505" y="7251375"/>
            <a:ext cx="3225801" cy="1587"/>
          </a:xfrm>
          <a:prstGeom prst="line">
            <a:avLst/>
          </a:prstGeom>
          <a:noFill/>
          <a:ln w="63500">
            <a:solidFill>
              <a:schemeClr val="tx1"/>
            </a:solidFill>
            <a:prstDash val="sysDot"/>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de-DE"/>
          </a:p>
        </p:txBody>
      </p:sp>
      <p:sp>
        <p:nvSpPr>
          <p:cNvPr id="10" name="Line 9"/>
          <p:cNvSpPr>
            <a:spLocks noChangeShapeType="1"/>
          </p:cNvSpPr>
          <p:nvPr/>
        </p:nvSpPr>
        <p:spPr bwMode="auto">
          <a:xfrm>
            <a:off x="825505" y="5950983"/>
            <a:ext cx="3225801" cy="0"/>
          </a:xfrm>
          <a:prstGeom prst="line">
            <a:avLst/>
          </a:prstGeom>
          <a:noFill/>
          <a:ln w="63500">
            <a:solidFill>
              <a:schemeClr val="tx1"/>
            </a:solidFill>
            <a:prstDash val="sysDot"/>
            <a:miter lim="800000"/>
            <a:headEnd/>
            <a:tailEnd type="stealth" w="med" len="med"/>
          </a:ln>
          <a:extLst>
            <a:ext uri="{909E8E84-426E-40DD-AFC4-6F175D3DCCD1}">
              <a14:hiddenFill xmlns:a14="http://schemas.microsoft.com/office/drawing/2010/main">
                <a:noFill/>
              </a14:hiddenFill>
            </a:ext>
          </a:extLst>
        </p:spPr>
        <p:txBody>
          <a:bodyPr lIns="0" tIns="0" rIns="0" bIns="0"/>
          <a:lstStyle/>
          <a:p>
            <a:endParaRPr lang="de-DE"/>
          </a:p>
        </p:txBody>
      </p:sp>
      <p:sp>
        <p:nvSpPr>
          <p:cNvPr id="11" name="Rectangle 10"/>
          <p:cNvSpPr>
            <a:spLocks/>
          </p:cNvSpPr>
          <p:nvPr/>
        </p:nvSpPr>
        <p:spPr bwMode="auto">
          <a:xfrm>
            <a:off x="4622802" y="1130500"/>
            <a:ext cx="5016500" cy="1562371"/>
          </a:xfrm>
          <a:prstGeom prst="rect">
            <a:avLst/>
          </a:prstGeom>
          <a:solidFill>
            <a:srgbClr val="C74937"/>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r>
              <a:rPr lang="en-US" sz="4000" dirty="0">
                <a:solidFill>
                  <a:srgbClr val="FFFFFF"/>
                </a:solidFill>
                <a:latin typeface="Helvetica" charset="0"/>
                <a:ea typeface="MS PGothic" pitchFamily="34" charset="-128"/>
                <a:sym typeface="M Avenir Medium" charset="0"/>
              </a:rPr>
              <a:t>Text here</a:t>
            </a:r>
          </a:p>
        </p:txBody>
      </p:sp>
      <p:sp>
        <p:nvSpPr>
          <p:cNvPr id="12" name="AutoShape 11"/>
          <p:cNvSpPr>
            <a:spLocks/>
          </p:cNvSpPr>
          <p:nvPr/>
        </p:nvSpPr>
        <p:spPr bwMode="auto">
          <a:xfrm>
            <a:off x="4629150" y="3385140"/>
            <a:ext cx="5003801" cy="1460754"/>
          </a:xfrm>
          <a:prstGeom prst="roundRect">
            <a:avLst>
              <a:gd name="adj" fmla="val 14634"/>
            </a:avLst>
          </a:prstGeom>
          <a:solidFill>
            <a:srgbClr val="0F628C"/>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r>
              <a:rPr lang="en-US" sz="4000" dirty="0">
                <a:solidFill>
                  <a:srgbClr val="FFFFFF"/>
                </a:solidFill>
                <a:latin typeface="Helvetica" charset="0"/>
                <a:ea typeface="MS PGothic" pitchFamily="34" charset="-128"/>
                <a:sym typeface="M Avenir Medium" charset="0"/>
              </a:rPr>
              <a:t>Text here</a:t>
            </a:r>
          </a:p>
        </p:txBody>
      </p:sp>
      <p:sp>
        <p:nvSpPr>
          <p:cNvPr id="13" name="Freeform 12"/>
          <p:cNvSpPr>
            <a:spLocks/>
          </p:cNvSpPr>
          <p:nvPr/>
        </p:nvSpPr>
        <p:spPr bwMode="auto">
          <a:xfrm>
            <a:off x="4565650" y="5550864"/>
            <a:ext cx="2730500" cy="2794485"/>
          </a:xfrm>
          <a:custGeom>
            <a:avLst/>
            <a:gdLst>
              <a:gd name="T0" fmla="*/ 2147483647 w 21580"/>
              <a:gd name="T1" fmla="*/ 0 h 21600"/>
              <a:gd name="T2" fmla="*/ 2147483647 w 21580"/>
              <a:gd name="T3" fmla="*/ 2147483647 h 21600"/>
              <a:gd name="T4" fmla="*/ 2147483647 w 21580"/>
              <a:gd name="T5" fmla="*/ 2147483647 h 21600"/>
              <a:gd name="T6" fmla="*/ 2147483647 w 21580"/>
              <a:gd name="T7" fmla="*/ 2147483647 h 21600"/>
              <a:gd name="T8" fmla="*/ 2147483647 w 21580"/>
              <a:gd name="T9" fmla="*/ 2147483647 h 21600"/>
              <a:gd name="T10" fmla="*/ 2147483647 w 21580"/>
              <a:gd name="T11" fmla="*/ 2147483647 h 21600"/>
              <a:gd name="T12" fmla="*/ 0 w 21580"/>
              <a:gd name="T13" fmla="*/ 2147483647 h 21600"/>
              <a:gd name="T14" fmla="*/ 2147483647 w 21580"/>
              <a:gd name="T15" fmla="*/ 2147483647 h 21600"/>
              <a:gd name="T16" fmla="*/ 2147483647 w 21580"/>
              <a:gd name="T17" fmla="*/ 2147483647 h 21600"/>
              <a:gd name="T18" fmla="*/ 2147483647 w 21580"/>
              <a:gd name="T19" fmla="*/ 2147483647 h 21600"/>
              <a:gd name="T20" fmla="*/ 2147483647 w 21580"/>
              <a:gd name="T21" fmla="*/ 2147483647 h 21600"/>
              <a:gd name="T22" fmla="*/ 2147483647 w 21580"/>
              <a:gd name="T23" fmla="*/ 0 h 21600"/>
              <a:gd name="T24" fmla="*/ 2147483647 w 2158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580" h="21600">
                <a:moveTo>
                  <a:pt x="14579" y="0"/>
                </a:moveTo>
                <a:lnTo>
                  <a:pt x="21580" y="19"/>
                </a:lnTo>
                <a:cubicBezTo>
                  <a:pt x="21580" y="19"/>
                  <a:pt x="21560" y="3203"/>
                  <a:pt x="21580" y="8391"/>
                </a:cubicBezTo>
                <a:cubicBezTo>
                  <a:pt x="21600" y="13578"/>
                  <a:pt x="18777" y="17016"/>
                  <a:pt x="12431" y="17016"/>
                </a:cubicBezTo>
                <a:cubicBezTo>
                  <a:pt x="11396" y="17016"/>
                  <a:pt x="9288" y="17016"/>
                  <a:pt x="9288" y="17016"/>
                </a:cubicBezTo>
                <a:lnTo>
                  <a:pt x="9288" y="21600"/>
                </a:lnTo>
                <a:lnTo>
                  <a:pt x="0" y="13597"/>
                </a:lnTo>
                <a:lnTo>
                  <a:pt x="9288" y="5672"/>
                </a:lnTo>
                <a:lnTo>
                  <a:pt x="9288" y="10256"/>
                </a:lnTo>
                <a:lnTo>
                  <a:pt x="12152" y="10256"/>
                </a:lnTo>
                <a:cubicBezTo>
                  <a:pt x="12152" y="10256"/>
                  <a:pt x="14579" y="10412"/>
                  <a:pt x="14579" y="7945"/>
                </a:cubicBezTo>
                <a:cubicBezTo>
                  <a:pt x="14579" y="5302"/>
                  <a:pt x="14579" y="0"/>
                  <a:pt x="14579" y="0"/>
                </a:cubicBezTo>
                <a:close/>
                <a:moveTo>
                  <a:pt x="14579" y="0"/>
                </a:moveTo>
              </a:path>
            </a:pathLst>
          </a:custGeom>
          <a:noFill/>
          <a:ln w="635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de-DE"/>
          </a:p>
        </p:txBody>
      </p:sp>
      <p:sp>
        <p:nvSpPr>
          <p:cNvPr id="14" name="Oval 13"/>
          <p:cNvSpPr>
            <a:spLocks/>
          </p:cNvSpPr>
          <p:nvPr/>
        </p:nvSpPr>
        <p:spPr bwMode="auto">
          <a:xfrm>
            <a:off x="7886701" y="5766801"/>
            <a:ext cx="1778000" cy="1778309"/>
          </a:xfrm>
          <a:prstGeom prst="ellipse">
            <a:avLst/>
          </a:prstGeom>
          <a:solidFill>
            <a:srgbClr val="CCCCCC"/>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r>
              <a:rPr lang="en-US" sz="4000" dirty="0">
                <a:solidFill>
                  <a:schemeClr val="tx1"/>
                </a:solidFill>
                <a:latin typeface="Helvetica" charset="0"/>
                <a:ea typeface="MS PGothic" pitchFamily="34" charset="-128"/>
                <a:sym typeface="M Avenir Medium" charset="0"/>
              </a:rPr>
              <a:t>Text here</a:t>
            </a:r>
          </a:p>
        </p:txBody>
      </p:sp>
    </p:spTree>
    <p:extLst>
      <p:ext uri="{BB962C8B-B14F-4D97-AF65-F5344CB8AC3E}">
        <p14:creationId xmlns:p14="http://schemas.microsoft.com/office/powerpoint/2010/main" val="2747276227"/>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Rectangle 1"/>
          <p:cNvSpPr>
            <a:spLocks/>
          </p:cNvSpPr>
          <p:nvPr/>
        </p:nvSpPr>
        <p:spPr bwMode="auto">
          <a:xfrm>
            <a:off x="4497388" y="1238467"/>
            <a:ext cx="1422400" cy="14226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de-DE">
              <a:solidFill>
                <a:schemeClr val="tx1"/>
              </a:solidFill>
            </a:endParaRPr>
          </a:p>
        </p:txBody>
      </p:sp>
      <p:sp>
        <p:nvSpPr>
          <p:cNvPr id="3" name="Rectangle 2"/>
          <p:cNvSpPr>
            <a:spLocks/>
          </p:cNvSpPr>
          <p:nvPr/>
        </p:nvSpPr>
        <p:spPr bwMode="auto">
          <a:xfrm>
            <a:off x="4497388" y="3918635"/>
            <a:ext cx="1422400" cy="1424235"/>
          </a:xfrm>
          <a:prstGeom prst="rect">
            <a:avLst/>
          </a:prstGeom>
          <a:solidFill>
            <a:srgbClr val="FFFFFF"/>
          </a:solidFill>
          <a:ln w="25400">
            <a:solidFill>
              <a:schemeClr val="tx1"/>
            </a:solidFill>
            <a:miter lim="800000"/>
            <a:headEnd/>
            <a:tailEnd/>
          </a:ln>
        </p:spPr>
        <p:txBody>
          <a:bodyPr lIns="0" tIns="0" rIns="0" bIns="0"/>
          <a:lstStyle/>
          <a:p>
            <a:endParaRPr lang="de-DE">
              <a:latin typeface="Arial" pitchFamily="34" charset="0"/>
            </a:endParaRPr>
          </a:p>
        </p:txBody>
      </p:sp>
      <p:sp>
        <p:nvSpPr>
          <p:cNvPr id="4" name="Rectangle 3"/>
          <p:cNvSpPr>
            <a:spLocks/>
          </p:cNvSpPr>
          <p:nvPr/>
        </p:nvSpPr>
        <p:spPr bwMode="auto">
          <a:xfrm>
            <a:off x="7405689" y="1236877"/>
            <a:ext cx="1422400" cy="1424234"/>
          </a:xfrm>
          <a:prstGeom prst="rect">
            <a:avLst/>
          </a:prstGeom>
          <a:solidFill>
            <a:srgbClr val="3B3C3B"/>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de-DE"/>
          </a:p>
        </p:txBody>
      </p:sp>
      <p:sp>
        <p:nvSpPr>
          <p:cNvPr id="5" name="Rectangle 4"/>
          <p:cNvSpPr>
            <a:spLocks/>
          </p:cNvSpPr>
          <p:nvPr/>
        </p:nvSpPr>
        <p:spPr bwMode="auto">
          <a:xfrm>
            <a:off x="1581150" y="1238467"/>
            <a:ext cx="1422400" cy="1422647"/>
          </a:xfrm>
          <a:prstGeom prst="rect">
            <a:avLst/>
          </a:prstGeom>
          <a:solidFill>
            <a:srgbClr val="FDB912"/>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de-DE"/>
          </a:p>
        </p:txBody>
      </p:sp>
      <p:sp>
        <p:nvSpPr>
          <p:cNvPr id="6" name="Rectangle 5"/>
          <p:cNvSpPr>
            <a:spLocks/>
          </p:cNvSpPr>
          <p:nvPr/>
        </p:nvSpPr>
        <p:spPr bwMode="auto">
          <a:xfrm>
            <a:off x="10313994" y="1238467"/>
            <a:ext cx="1423988" cy="1422647"/>
          </a:xfrm>
          <a:prstGeom prst="rect">
            <a:avLst/>
          </a:prstGeom>
          <a:solidFill>
            <a:srgbClr val="8A171A"/>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de-DE"/>
          </a:p>
        </p:txBody>
      </p:sp>
      <p:sp>
        <p:nvSpPr>
          <p:cNvPr id="7" name="Rectangle 6"/>
          <p:cNvSpPr>
            <a:spLocks/>
          </p:cNvSpPr>
          <p:nvPr/>
        </p:nvSpPr>
        <p:spPr bwMode="auto">
          <a:xfrm>
            <a:off x="7392989" y="3855124"/>
            <a:ext cx="1423988" cy="1424235"/>
          </a:xfrm>
          <a:prstGeom prst="rect">
            <a:avLst/>
          </a:prstGeom>
          <a:solidFill>
            <a:srgbClr val="585858"/>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de-DE">
              <a:latin typeface="Arial" pitchFamily="34" charset="0"/>
            </a:endParaRPr>
          </a:p>
        </p:txBody>
      </p:sp>
      <p:sp>
        <p:nvSpPr>
          <p:cNvPr id="8" name="Rectangle 7"/>
          <p:cNvSpPr>
            <a:spLocks/>
          </p:cNvSpPr>
          <p:nvPr/>
        </p:nvSpPr>
        <p:spPr bwMode="auto">
          <a:xfrm>
            <a:off x="10313994" y="3856708"/>
            <a:ext cx="1423988" cy="1424234"/>
          </a:xfrm>
          <a:prstGeom prst="rect">
            <a:avLst/>
          </a:prstGeom>
          <a:solidFill>
            <a:srgbClr val="C74937"/>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de-DE">
              <a:latin typeface="Arial" pitchFamily="34" charset="0"/>
            </a:endParaRPr>
          </a:p>
        </p:txBody>
      </p:sp>
      <p:sp>
        <p:nvSpPr>
          <p:cNvPr id="9" name="Rectangle 8"/>
          <p:cNvSpPr>
            <a:spLocks/>
          </p:cNvSpPr>
          <p:nvPr/>
        </p:nvSpPr>
        <p:spPr bwMode="auto">
          <a:xfrm>
            <a:off x="13225467" y="1238467"/>
            <a:ext cx="1423988" cy="1422647"/>
          </a:xfrm>
          <a:prstGeom prst="rect">
            <a:avLst/>
          </a:prstGeom>
          <a:solidFill>
            <a:srgbClr val="0F628C"/>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de-DE"/>
          </a:p>
        </p:txBody>
      </p:sp>
      <p:sp>
        <p:nvSpPr>
          <p:cNvPr id="10" name="Rectangle 9"/>
          <p:cNvSpPr>
            <a:spLocks/>
          </p:cNvSpPr>
          <p:nvPr/>
        </p:nvSpPr>
        <p:spPr bwMode="auto">
          <a:xfrm>
            <a:off x="1660527" y="2823682"/>
            <a:ext cx="1247136"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dirty="0">
                <a:solidFill>
                  <a:schemeClr val="tx1"/>
                </a:solidFill>
                <a:latin typeface="Arial" pitchFamily="34" charset="0"/>
                <a:ea typeface="MS PGothic" pitchFamily="34" charset="-128"/>
                <a:sym typeface="M Avenir Medium" charset="0"/>
              </a:rPr>
              <a:t>yellow</a:t>
            </a:r>
          </a:p>
        </p:txBody>
      </p:sp>
      <p:sp>
        <p:nvSpPr>
          <p:cNvPr id="11" name="Rectangle 10"/>
          <p:cNvSpPr>
            <a:spLocks/>
          </p:cNvSpPr>
          <p:nvPr/>
        </p:nvSpPr>
        <p:spPr bwMode="auto">
          <a:xfrm>
            <a:off x="4672015" y="2823682"/>
            <a:ext cx="1048364"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dirty="0">
                <a:solidFill>
                  <a:schemeClr val="tx1"/>
                </a:solidFill>
                <a:latin typeface="Arial" pitchFamily="34" charset="0"/>
                <a:ea typeface="MS PGothic" pitchFamily="34" charset="-128"/>
                <a:sym typeface="M Avenir Medium" charset="0"/>
              </a:rPr>
              <a:t>black</a:t>
            </a:r>
          </a:p>
        </p:txBody>
      </p:sp>
      <p:sp>
        <p:nvSpPr>
          <p:cNvPr id="12" name="Rectangle 11"/>
          <p:cNvSpPr>
            <a:spLocks/>
          </p:cNvSpPr>
          <p:nvPr/>
        </p:nvSpPr>
        <p:spPr bwMode="auto">
          <a:xfrm>
            <a:off x="4665665" y="5516550"/>
            <a:ext cx="1048364"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dirty="0">
                <a:solidFill>
                  <a:schemeClr val="tx1"/>
                </a:solidFill>
                <a:latin typeface="Arial" pitchFamily="34" charset="0"/>
                <a:ea typeface="MS PGothic" pitchFamily="34" charset="-128"/>
                <a:sym typeface="M Avenir Medium" charset="0"/>
              </a:rPr>
              <a:t>white</a:t>
            </a:r>
          </a:p>
        </p:txBody>
      </p:sp>
      <p:sp>
        <p:nvSpPr>
          <p:cNvPr id="13" name="Rectangle 12"/>
          <p:cNvSpPr>
            <a:spLocks/>
          </p:cNvSpPr>
          <p:nvPr/>
        </p:nvSpPr>
        <p:spPr bwMode="auto">
          <a:xfrm>
            <a:off x="7170740" y="2823682"/>
            <a:ext cx="187230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dirty="0">
                <a:solidFill>
                  <a:schemeClr val="tx1"/>
                </a:solidFill>
                <a:latin typeface="Arial" pitchFamily="34" charset="0"/>
                <a:ea typeface="MS PGothic" pitchFamily="34" charset="-128"/>
                <a:sym typeface="M Avenir Medium" charset="0"/>
              </a:rPr>
              <a:t>dark grey</a:t>
            </a:r>
          </a:p>
        </p:txBody>
      </p:sp>
      <p:sp>
        <p:nvSpPr>
          <p:cNvPr id="14" name="Rectangle 13"/>
          <p:cNvSpPr>
            <a:spLocks/>
          </p:cNvSpPr>
          <p:nvPr/>
        </p:nvSpPr>
        <p:spPr bwMode="auto">
          <a:xfrm>
            <a:off x="7667631" y="5516550"/>
            <a:ext cx="87363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dirty="0">
                <a:solidFill>
                  <a:schemeClr val="tx1"/>
                </a:solidFill>
                <a:latin typeface="Arial" pitchFamily="34" charset="0"/>
                <a:ea typeface="MS PGothic" pitchFamily="34" charset="-128"/>
                <a:sym typeface="M Avenir Medium" charset="0"/>
              </a:rPr>
              <a:t>grey</a:t>
            </a:r>
          </a:p>
        </p:txBody>
      </p:sp>
      <p:sp>
        <p:nvSpPr>
          <p:cNvPr id="15" name="Rectangle 14"/>
          <p:cNvSpPr>
            <a:spLocks/>
          </p:cNvSpPr>
          <p:nvPr/>
        </p:nvSpPr>
        <p:spPr bwMode="auto">
          <a:xfrm>
            <a:off x="10701339" y="2823682"/>
            <a:ext cx="64921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dirty="0">
                <a:solidFill>
                  <a:schemeClr val="tx1"/>
                </a:solidFill>
                <a:latin typeface="Arial" pitchFamily="34" charset="0"/>
                <a:ea typeface="MS PGothic" pitchFamily="34" charset="-128"/>
                <a:sym typeface="M Avenir Medium" charset="0"/>
              </a:rPr>
              <a:t>red</a:t>
            </a:r>
          </a:p>
        </p:txBody>
      </p:sp>
      <p:sp>
        <p:nvSpPr>
          <p:cNvPr id="16" name="Rectangle 15"/>
          <p:cNvSpPr>
            <a:spLocks/>
          </p:cNvSpPr>
          <p:nvPr/>
        </p:nvSpPr>
        <p:spPr bwMode="auto">
          <a:xfrm>
            <a:off x="10215565" y="5516550"/>
            <a:ext cx="1598194"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dirty="0">
                <a:solidFill>
                  <a:schemeClr val="tx1"/>
                </a:solidFill>
                <a:latin typeface="Arial" pitchFamily="34" charset="0"/>
                <a:ea typeface="MS PGothic" pitchFamily="34" charset="-128"/>
                <a:sym typeface="M Avenir Medium" charset="0"/>
              </a:rPr>
              <a:t>light red</a:t>
            </a:r>
          </a:p>
        </p:txBody>
      </p:sp>
      <p:sp>
        <p:nvSpPr>
          <p:cNvPr id="17" name="Rectangle 16"/>
          <p:cNvSpPr>
            <a:spLocks/>
          </p:cNvSpPr>
          <p:nvPr/>
        </p:nvSpPr>
        <p:spPr bwMode="auto">
          <a:xfrm>
            <a:off x="13511214" y="2823682"/>
            <a:ext cx="849592"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dirty="0">
                <a:solidFill>
                  <a:schemeClr val="tx1"/>
                </a:solidFill>
                <a:latin typeface="Arial" pitchFamily="34" charset="0"/>
                <a:ea typeface="MS PGothic" pitchFamily="34" charset="-128"/>
                <a:sym typeface="M Avenir Medium" charset="0"/>
              </a:rPr>
              <a:t>blue</a:t>
            </a:r>
          </a:p>
        </p:txBody>
      </p:sp>
      <p:sp>
        <p:nvSpPr>
          <p:cNvPr id="18" name="Rectangle 17"/>
          <p:cNvSpPr>
            <a:spLocks/>
          </p:cNvSpPr>
          <p:nvPr/>
        </p:nvSpPr>
        <p:spPr bwMode="auto">
          <a:xfrm>
            <a:off x="7392989" y="6547991"/>
            <a:ext cx="1423988" cy="1424235"/>
          </a:xfrm>
          <a:prstGeom prst="rect">
            <a:avLst/>
          </a:prstGeom>
          <a:solidFill>
            <a:srgbClr val="CCCCCC"/>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de-DE">
              <a:latin typeface="Arial" pitchFamily="34" charset="0"/>
            </a:endParaRPr>
          </a:p>
        </p:txBody>
      </p:sp>
      <p:sp>
        <p:nvSpPr>
          <p:cNvPr id="19" name="Rectangle 18"/>
          <p:cNvSpPr>
            <a:spLocks/>
          </p:cNvSpPr>
          <p:nvPr/>
        </p:nvSpPr>
        <p:spPr bwMode="auto">
          <a:xfrm>
            <a:off x="7194551" y="8209419"/>
            <a:ext cx="1822615"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dirty="0">
                <a:solidFill>
                  <a:schemeClr val="tx1"/>
                </a:solidFill>
                <a:latin typeface="Arial" pitchFamily="34" charset="0"/>
                <a:ea typeface="MS PGothic" pitchFamily="34" charset="-128"/>
                <a:sym typeface="M Avenir Medium" charset="0"/>
              </a:rPr>
              <a:t>light grey</a:t>
            </a:r>
          </a:p>
        </p:txBody>
      </p:sp>
    </p:spTree>
    <p:extLst>
      <p:ext uri="{BB962C8B-B14F-4D97-AF65-F5344CB8AC3E}">
        <p14:creationId xmlns:p14="http://schemas.microsoft.com/office/powerpoint/2010/main" val="2905891604"/>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graphicFrame>
        <p:nvGraphicFramePr>
          <p:cNvPr id="2" name="Group 1"/>
          <p:cNvGraphicFramePr>
            <a:graphicFrameLocks noGrp="1"/>
          </p:cNvGraphicFramePr>
          <p:nvPr>
            <p:extLst>
              <p:ext uri="{D42A27DB-BD31-4B8C-83A1-F6EECF244321}">
                <p14:modId xmlns:p14="http://schemas.microsoft.com/office/powerpoint/2010/main" val="2236980512"/>
              </p:ext>
            </p:extLst>
          </p:nvPr>
        </p:nvGraphicFramePr>
        <p:xfrm>
          <a:off x="1778000" y="2083162"/>
          <a:ext cx="12687304" cy="5168210"/>
        </p:xfrm>
        <a:graphic>
          <a:graphicData uri="http://schemas.openxmlformats.org/drawingml/2006/table">
            <a:tbl>
              <a:tblPr/>
              <a:tblGrid>
                <a:gridCol w="3171826">
                  <a:extLst>
                    <a:ext uri="{9D8B030D-6E8A-4147-A177-3AD203B41FA5}">
                      <a16:colId xmlns:a16="http://schemas.microsoft.com/office/drawing/2014/main" xmlns="" val="20000"/>
                    </a:ext>
                  </a:extLst>
                </a:gridCol>
                <a:gridCol w="3171826">
                  <a:extLst>
                    <a:ext uri="{9D8B030D-6E8A-4147-A177-3AD203B41FA5}">
                      <a16:colId xmlns:a16="http://schemas.microsoft.com/office/drawing/2014/main" xmlns="" val="20001"/>
                    </a:ext>
                  </a:extLst>
                </a:gridCol>
                <a:gridCol w="3171826">
                  <a:extLst>
                    <a:ext uri="{9D8B030D-6E8A-4147-A177-3AD203B41FA5}">
                      <a16:colId xmlns:a16="http://schemas.microsoft.com/office/drawing/2014/main" xmlns="" val="20002"/>
                    </a:ext>
                  </a:extLst>
                </a:gridCol>
                <a:gridCol w="3171826">
                  <a:extLst>
                    <a:ext uri="{9D8B030D-6E8A-4147-A177-3AD203B41FA5}">
                      <a16:colId xmlns:a16="http://schemas.microsoft.com/office/drawing/2014/main" xmlns="" val="20003"/>
                    </a:ext>
                  </a:extLst>
                </a:gridCol>
              </a:tblGrid>
              <a:tr h="1033642">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2900" b="1" i="0" u="none" strike="noStrike" cap="none" normalizeH="0" baseline="0" dirty="0">
                          <a:ln>
                            <a:noFill/>
                          </a:ln>
                          <a:solidFill>
                            <a:srgbClr val="FFFFFF"/>
                          </a:solidFill>
                          <a:effectLst/>
                          <a:latin typeface="+mn-lt"/>
                          <a:ea typeface="ヒラギノ角ゴ ProN W3" charset="0"/>
                          <a:cs typeface="Helvetica"/>
                          <a:sym typeface="H Avenir Heavy" charset="0"/>
                        </a:rPr>
                        <a:t>centered</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585858"/>
                    </a:soli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2900" b="1" i="0" u="none" strike="noStrike" cap="none" normalizeH="0" baseline="0" dirty="0">
                          <a:ln>
                            <a:noFill/>
                          </a:ln>
                          <a:solidFill>
                            <a:srgbClr val="FFFFFF"/>
                          </a:solidFill>
                          <a:effectLst/>
                          <a:latin typeface="+mn-lt"/>
                          <a:ea typeface="ヒラギノ角ゴ ProN W3" charset="0"/>
                          <a:cs typeface="Helvetica"/>
                          <a:sym typeface="H Avenir Heavy" charset="0"/>
                        </a:rPr>
                        <a:t>left aligned</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58585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2900" b="1" i="0" u="none" strike="noStrike" cap="none" normalizeH="0" baseline="0" dirty="0">
                          <a:ln>
                            <a:noFill/>
                          </a:ln>
                          <a:solidFill>
                            <a:srgbClr val="FFFFFF"/>
                          </a:solidFill>
                          <a:effectLst/>
                          <a:latin typeface="+mn-lt"/>
                          <a:ea typeface="ヒラギノ角ゴ ProN W3" charset="0"/>
                          <a:cs typeface="Helvetica"/>
                          <a:sym typeface="H Avenir Heavy"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58585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2900" b="1" i="0" u="none" strike="noStrike" cap="none" normalizeH="0" baseline="0" dirty="0">
                          <a:ln>
                            <a:noFill/>
                          </a:ln>
                          <a:solidFill>
                            <a:srgbClr val="FFFFFF"/>
                          </a:solidFill>
                          <a:effectLst/>
                          <a:latin typeface="+mn-lt"/>
                          <a:ea typeface="ヒラギノ角ゴ ProN W3" charset="0"/>
                          <a:cs typeface="Helvetica"/>
                          <a:sym typeface="H Avenir Heavy"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585858"/>
                    </a:solidFill>
                  </a:tcPr>
                </a:tc>
                <a:extLst>
                  <a:ext uri="{0D108BD9-81ED-4DB2-BD59-A6C34878D82A}">
                    <a16:rowId xmlns:a16="http://schemas.microsoft.com/office/drawing/2014/main" xmlns="" val="10000"/>
                  </a:ext>
                </a:extLst>
              </a:tr>
              <a:tr h="1033642">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033642">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033642">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033642">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629451914"/>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2662977"/>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1155700" y="2438824"/>
            <a:ext cx="13931900" cy="396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lvl1pPr>
              <a:defRPr b="1" i="0">
                <a:latin typeface="+mj-lt"/>
                <a:cs typeface="Helvetica"/>
              </a:defRPr>
            </a:lvl1pPr>
          </a:lstStyle>
          <a:p>
            <a:pPr lvl="0"/>
            <a:r>
              <a:rPr lang="es-ES" smtClean="0">
                <a:sym typeface="M Avenir Medium" charset="0"/>
              </a:rPr>
              <a:t>Haga clic para modificar el estilo de título del patrón</a:t>
            </a:r>
            <a:endParaRPr lang="en-US" dirty="0">
              <a:sym typeface="M Avenir Medium" charset="0"/>
            </a:endParaRPr>
          </a:p>
        </p:txBody>
      </p:sp>
    </p:spTree>
    <p:extLst>
      <p:ext uri="{BB962C8B-B14F-4D97-AF65-F5344CB8AC3E}">
        <p14:creationId xmlns:p14="http://schemas.microsoft.com/office/powerpoint/2010/main" val="3514308231"/>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ntro Title Slid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413000" y="4471176"/>
            <a:ext cx="11430000" cy="1066985"/>
          </a:xfrm>
          <a:prstGeom prst="rect">
            <a:avLst/>
          </a:prstGeom>
        </p:spPr>
        <p:txBody>
          <a:bodyPr vert="horz"/>
          <a:lstStyle>
            <a:lvl1pPr marL="342900" indent="0" algn="ctr">
              <a:buNone/>
              <a:defRPr sz="3600" b="0" i="0">
                <a:latin typeface="+mn-lt"/>
                <a:cs typeface="Harlow Solid Italic" pitchFamily="82" charset="0"/>
              </a:defRPr>
            </a:lvl1pPr>
          </a:lstStyle>
          <a:p>
            <a:pPr lvl="0"/>
            <a:r>
              <a:rPr lang="es-ES" smtClean="0"/>
              <a:t>Haga clic para modificar el estilo de texto del patrón</a:t>
            </a:r>
          </a:p>
        </p:txBody>
      </p:sp>
      <p:sp>
        <p:nvSpPr>
          <p:cNvPr id="3" name="Rectangle 1"/>
          <p:cNvSpPr>
            <a:spLocks noGrp="1" noChangeArrowheads="1"/>
          </p:cNvSpPr>
          <p:nvPr>
            <p:ph type="title"/>
          </p:nvPr>
        </p:nvSpPr>
        <p:spPr bwMode="auto">
          <a:xfrm>
            <a:off x="1162050" y="3200956"/>
            <a:ext cx="13931900" cy="11940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lvl1pPr>
              <a:defRPr sz="7200" b="1" i="0">
                <a:latin typeface="+mj-lt"/>
                <a:cs typeface="Helvetica"/>
              </a:defRPr>
            </a:lvl1pPr>
          </a:lstStyle>
          <a:p>
            <a:pPr lvl="0"/>
            <a:r>
              <a:rPr lang="es-ES" smtClean="0">
                <a:sym typeface="M Avenir Medium" charset="0"/>
              </a:rPr>
              <a:t>Haga clic para modificar el estilo de título del patrón</a:t>
            </a:r>
            <a:endParaRPr lang="en-US" dirty="0">
              <a:sym typeface="M Avenir Medium" charset="0"/>
            </a:endParaRPr>
          </a:p>
        </p:txBody>
      </p:sp>
    </p:spTree>
    <p:extLst>
      <p:ext uri="{BB962C8B-B14F-4D97-AF65-F5344CB8AC3E}">
        <p14:creationId xmlns:p14="http://schemas.microsoft.com/office/powerpoint/2010/main" val="2442401393"/>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ingle Line Slide">
    <p:spTree>
      <p:nvGrpSpPr>
        <p:cNvPr id="1" name=""/>
        <p:cNvGrpSpPr/>
        <p:nvPr/>
      </p:nvGrpSpPr>
      <p:grpSpPr>
        <a:xfrm>
          <a:off x="0" y="0"/>
          <a:ext cx="0" cy="0"/>
          <a:chOff x="0" y="0"/>
          <a:chExt cx="0" cy="0"/>
        </a:xfrm>
      </p:grpSpPr>
      <p:sp>
        <p:nvSpPr>
          <p:cNvPr id="6" name="Rectangle 1"/>
          <p:cNvSpPr>
            <a:spLocks noGrp="1" noChangeArrowheads="1"/>
          </p:cNvSpPr>
          <p:nvPr>
            <p:ph type="title"/>
          </p:nvPr>
        </p:nvSpPr>
        <p:spPr bwMode="auto">
          <a:xfrm>
            <a:off x="1155700" y="3912280"/>
            <a:ext cx="13931900" cy="1321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lvl1pPr>
              <a:defRPr sz="6000" b="0" i="0">
                <a:latin typeface="+mj-lt"/>
                <a:cs typeface="Helvetica"/>
              </a:defRPr>
            </a:lvl1pPr>
          </a:lstStyle>
          <a:p>
            <a:pPr lvl="0"/>
            <a:r>
              <a:rPr lang="es-ES" smtClean="0">
                <a:sym typeface="H Avenir Heavy" charset="0"/>
              </a:rPr>
              <a:t>Haga clic para modificar el estilo de título del patrón</a:t>
            </a:r>
            <a:endParaRPr lang="en-US" dirty="0">
              <a:sym typeface="H Avenir Heavy" charset="0"/>
            </a:endParaRPr>
          </a:p>
        </p:txBody>
      </p:sp>
    </p:spTree>
    <p:extLst>
      <p:ext uri="{BB962C8B-B14F-4D97-AF65-F5344CB8AC3E}">
        <p14:creationId xmlns:p14="http://schemas.microsoft.com/office/powerpoint/2010/main" val="1783955652"/>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1155700" y="2438824"/>
            <a:ext cx="13931900" cy="396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86" tIns="50786" rIns="50786" bIns="50786" numCol="1" anchor="ctr" anchorCtr="0" compatLnSpc="1">
            <a:prstTxWarp prst="textNoShape">
              <a:avLst/>
            </a:prstTxWarp>
          </a:bodyPr>
          <a:lstStyle>
            <a:lvl1pPr>
              <a:defRPr b="1" i="0">
                <a:latin typeface="+mj-lt"/>
                <a:cs typeface="Helvetica"/>
              </a:defRPr>
            </a:lvl1pPr>
          </a:lstStyle>
          <a:p>
            <a:pPr lvl="0"/>
            <a:r>
              <a:rPr lang="es-ES" smtClean="0">
                <a:sym typeface="M Avenir Medium" charset="0"/>
              </a:rPr>
              <a:t>Haga clic para modificar el estilo de título del patrón</a:t>
            </a:r>
            <a:endParaRPr lang="en-US" dirty="0">
              <a:sym typeface="M Avenir Medium" charset="0"/>
            </a:endParaRPr>
          </a:p>
        </p:txBody>
      </p:sp>
    </p:spTree>
    <p:extLst>
      <p:ext uri="{BB962C8B-B14F-4D97-AF65-F5344CB8AC3E}">
        <p14:creationId xmlns:p14="http://schemas.microsoft.com/office/powerpoint/2010/main" val="4283438298"/>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eader with Bullets and Sub-Bulle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2400" y="2515037"/>
            <a:ext cx="13563600" cy="5563566"/>
          </a:xfrm>
          <a:prstGeom prst="rect">
            <a:avLst/>
          </a:prstGeom>
        </p:spPr>
        <p:txBody>
          <a:bodyPr vert="horz"/>
          <a:lstStyle>
            <a:lvl1pPr marL="0" indent="-402336" algn="l">
              <a:spcBef>
                <a:spcPts val="4000"/>
              </a:spcBef>
              <a:buClr>
                <a:schemeClr val="bg1">
                  <a:lumMod val="65000"/>
                </a:schemeClr>
              </a:buClr>
              <a:buSzPct val="100000"/>
              <a:buFont typeface="Arial"/>
              <a:buChar char="•"/>
              <a:defRPr sz="4000" b="1" i="0">
                <a:latin typeface="+mn-lt"/>
                <a:cs typeface="Helvetica"/>
              </a:defRPr>
            </a:lvl1pPr>
            <a:lvl2pPr marL="731520" indent="0" algn="l">
              <a:spcBef>
                <a:spcPts val="1500"/>
              </a:spcBef>
              <a:buClr>
                <a:schemeClr val="bg1">
                  <a:lumMod val="65000"/>
                </a:schemeClr>
              </a:buClr>
              <a:buSzPct val="100000"/>
              <a:buFont typeface="Arial"/>
              <a:buNone/>
              <a:defRPr sz="4000" b="0" i="0">
                <a:latin typeface="+mn-lt"/>
                <a:cs typeface="Helvetica Light"/>
              </a:defRPr>
            </a:lvl2pPr>
            <a:lvl3pPr marL="0" indent="-402336" algn="l">
              <a:spcBef>
                <a:spcPts val="4000"/>
              </a:spcBef>
              <a:buClr>
                <a:schemeClr val="bg1">
                  <a:lumMod val="65000"/>
                </a:schemeClr>
              </a:buClr>
              <a:buSzPct val="100000"/>
              <a:buFont typeface="Arial"/>
              <a:buChar char="•"/>
              <a:defRPr sz="4000" b="0" i="0">
                <a:latin typeface="+mn-lt"/>
                <a:cs typeface="Helvetica Light"/>
              </a:defRPr>
            </a:lvl3pPr>
            <a:lvl4pPr marL="0" indent="-402336" algn="l">
              <a:spcBef>
                <a:spcPts val="4000"/>
              </a:spcBef>
              <a:buClr>
                <a:schemeClr val="bg1">
                  <a:lumMod val="65000"/>
                </a:schemeClr>
              </a:buClr>
              <a:buSzPct val="100000"/>
              <a:buFont typeface="Arial"/>
              <a:buChar char="•"/>
              <a:defRPr sz="4000" b="0" i="0">
                <a:latin typeface="+mn-lt"/>
                <a:cs typeface="Helvetica Light"/>
              </a:defRPr>
            </a:lvl4pPr>
            <a:lvl5pPr marL="0" indent="-402336" algn="l">
              <a:spcBef>
                <a:spcPts val="4000"/>
              </a:spcBef>
              <a:buClr>
                <a:schemeClr val="bg1">
                  <a:lumMod val="65000"/>
                </a:schemeClr>
              </a:buClr>
              <a:buSzPct val="100000"/>
              <a:buFont typeface="Arial"/>
              <a:buChar char="•"/>
              <a:defRPr sz="4000" b="0" i="0">
                <a:latin typeface="+mn-lt"/>
                <a:cs typeface="Helvetica Light"/>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Title 3"/>
          <p:cNvSpPr>
            <a:spLocks noGrp="1"/>
          </p:cNvSpPr>
          <p:nvPr>
            <p:ph type="title"/>
          </p:nvPr>
        </p:nvSpPr>
        <p:spPr>
          <a:xfrm>
            <a:off x="1270000" y="838346"/>
            <a:ext cx="13716000" cy="1052696"/>
          </a:xfrm>
          <a:prstGeom prst="rect">
            <a:avLst/>
          </a:prstGeom>
        </p:spPr>
        <p:txBody>
          <a:bodyPr vert="horz"/>
          <a:lstStyle>
            <a:lvl1pPr algn="l">
              <a:defRPr sz="6300" b="1" i="0">
                <a:latin typeface="+mj-lt"/>
                <a:cs typeface="Helvetica"/>
              </a:defRPr>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3476786182"/>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eader with Subtitle, Bullets, and Sub-Bulle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2400" y="2515037"/>
            <a:ext cx="13563600" cy="5563566"/>
          </a:xfrm>
          <a:prstGeom prst="rect">
            <a:avLst/>
          </a:prstGeom>
        </p:spPr>
        <p:txBody>
          <a:bodyPr vert="horz"/>
          <a:lstStyle>
            <a:lvl1pPr marL="0" indent="0" algn="l">
              <a:spcBef>
                <a:spcPts val="0"/>
              </a:spcBef>
              <a:spcAft>
                <a:spcPts val="3000"/>
              </a:spcAft>
              <a:buClr>
                <a:schemeClr val="bg1">
                  <a:lumMod val="65000"/>
                </a:schemeClr>
              </a:buClr>
              <a:buSzPct val="100000"/>
              <a:buFont typeface="Arial"/>
              <a:buNone/>
              <a:defRPr sz="4500" b="1" i="0">
                <a:latin typeface="+mn-lt"/>
                <a:cs typeface="Helvetica"/>
              </a:defRPr>
            </a:lvl1pPr>
            <a:lvl2pPr marL="0" indent="-384048" algn="l">
              <a:spcBef>
                <a:spcPts val="0"/>
              </a:spcBef>
              <a:spcAft>
                <a:spcPts val="3000"/>
              </a:spcAft>
              <a:buClr>
                <a:schemeClr val="bg1">
                  <a:lumMod val="65000"/>
                </a:schemeClr>
              </a:buClr>
              <a:buSzPct val="125000"/>
              <a:buFont typeface="Arial"/>
              <a:buChar char="•"/>
              <a:defRPr sz="3500" b="0" i="0">
                <a:latin typeface="+mn-lt"/>
                <a:cs typeface="Helvetica Light"/>
              </a:defRPr>
            </a:lvl2pPr>
            <a:lvl3pPr marL="0" indent="-402336" algn="l">
              <a:spcBef>
                <a:spcPts val="4000"/>
              </a:spcBef>
              <a:buClr>
                <a:schemeClr val="bg1">
                  <a:lumMod val="65000"/>
                </a:schemeClr>
              </a:buClr>
              <a:buSzPct val="100000"/>
              <a:buFont typeface="Arial"/>
              <a:buChar char="•"/>
              <a:defRPr sz="4000" b="0" i="0">
                <a:latin typeface="+mn-lt"/>
                <a:cs typeface="Helvetica Light"/>
              </a:defRPr>
            </a:lvl3pPr>
            <a:lvl4pPr marL="0" indent="-402336" algn="l">
              <a:spcBef>
                <a:spcPts val="4000"/>
              </a:spcBef>
              <a:buClr>
                <a:schemeClr val="bg1">
                  <a:lumMod val="65000"/>
                </a:schemeClr>
              </a:buClr>
              <a:buSzPct val="100000"/>
              <a:buFont typeface="Arial"/>
              <a:buChar char="•"/>
              <a:defRPr sz="4000" b="0" i="0">
                <a:latin typeface="+mn-lt"/>
                <a:cs typeface="Helvetica Light"/>
              </a:defRPr>
            </a:lvl4pPr>
            <a:lvl5pPr marL="0" indent="-402336" algn="l">
              <a:spcBef>
                <a:spcPts val="4000"/>
              </a:spcBef>
              <a:buClr>
                <a:schemeClr val="bg1">
                  <a:lumMod val="65000"/>
                </a:schemeClr>
              </a:buClr>
              <a:buSzPct val="100000"/>
              <a:buFont typeface="Arial"/>
              <a:buChar char="•"/>
              <a:defRPr sz="4000" b="0" i="0">
                <a:latin typeface="+mn-lt"/>
                <a:cs typeface="Helvetica Light"/>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Title 3"/>
          <p:cNvSpPr>
            <a:spLocks noGrp="1"/>
          </p:cNvSpPr>
          <p:nvPr>
            <p:ph type="title"/>
          </p:nvPr>
        </p:nvSpPr>
        <p:spPr>
          <a:xfrm>
            <a:off x="1270000" y="838346"/>
            <a:ext cx="13716000" cy="1052696"/>
          </a:xfrm>
          <a:prstGeom prst="rect">
            <a:avLst/>
          </a:prstGeom>
        </p:spPr>
        <p:txBody>
          <a:bodyPr vert="horz"/>
          <a:lstStyle>
            <a:lvl1pPr algn="l">
              <a:defRPr sz="6300" b="1" i="0">
                <a:latin typeface="+mj-lt"/>
                <a:cs typeface="Helvetica"/>
              </a:defRPr>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516589799"/>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omparison Slide">
    <p:spTree>
      <p:nvGrpSpPr>
        <p:cNvPr id="1" name=""/>
        <p:cNvGrpSpPr/>
        <p:nvPr/>
      </p:nvGrpSpPr>
      <p:grpSpPr>
        <a:xfrm>
          <a:off x="0" y="0"/>
          <a:ext cx="0" cy="0"/>
          <a:chOff x="0" y="0"/>
          <a:chExt cx="0" cy="0"/>
        </a:xfrm>
      </p:grpSpPr>
      <p:sp>
        <p:nvSpPr>
          <p:cNvPr id="4" name="Content Placeholder 2"/>
          <p:cNvSpPr>
            <a:spLocks noGrp="1"/>
          </p:cNvSpPr>
          <p:nvPr>
            <p:ph idx="1"/>
          </p:nvPr>
        </p:nvSpPr>
        <p:spPr>
          <a:xfrm>
            <a:off x="1422400" y="2515037"/>
            <a:ext cx="6172200" cy="5563566"/>
          </a:xfrm>
          <a:prstGeom prst="rect">
            <a:avLst/>
          </a:prstGeom>
        </p:spPr>
        <p:txBody>
          <a:bodyPr vert="horz"/>
          <a:lstStyle>
            <a:lvl1pPr marL="0" indent="0" algn="l">
              <a:spcBef>
                <a:spcPts val="0"/>
              </a:spcBef>
              <a:spcAft>
                <a:spcPts val="3000"/>
              </a:spcAft>
              <a:buClr>
                <a:schemeClr val="bg1">
                  <a:lumMod val="65000"/>
                </a:schemeClr>
              </a:buClr>
              <a:buSzPct val="100000"/>
              <a:buFont typeface="Arial"/>
              <a:buNone/>
              <a:defRPr sz="4500" b="1" i="0">
                <a:latin typeface="+mn-lt"/>
                <a:cs typeface="Helvetica"/>
              </a:defRPr>
            </a:lvl1pPr>
            <a:lvl2pPr marL="0" indent="-384048" algn="l">
              <a:spcBef>
                <a:spcPts val="0"/>
              </a:spcBef>
              <a:spcAft>
                <a:spcPts val="3000"/>
              </a:spcAft>
              <a:buClr>
                <a:schemeClr val="bg1">
                  <a:lumMod val="65000"/>
                </a:schemeClr>
              </a:buClr>
              <a:buSzPct val="125000"/>
              <a:buFont typeface="Arial"/>
              <a:buChar char="•"/>
              <a:defRPr sz="3500" b="0" i="0">
                <a:latin typeface="+mn-lt"/>
                <a:cs typeface="Helvetica Light"/>
              </a:defRPr>
            </a:lvl2pPr>
            <a:lvl3pPr marL="0" indent="-402336" algn="l">
              <a:spcBef>
                <a:spcPts val="4000"/>
              </a:spcBef>
              <a:buClr>
                <a:schemeClr val="bg1">
                  <a:lumMod val="65000"/>
                </a:schemeClr>
              </a:buClr>
              <a:buSzPct val="100000"/>
              <a:buFont typeface="Arial"/>
              <a:buChar char="•"/>
              <a:defRPr sz="4000" b="0" i="0">
                <a:latin typeface="+mn-lt"/>
                <a:cs typeface="Helvetica Light"/>
              </a:defRPr>
            </a:lvl3pPr>
            <a:lvl4pPr marL="0" indent="-402336" algn="l">
              <a:spcBef>
                <a:spcPts val="4000"/>
              </a:spcBef>
              <a:buClr>
                <a:schemeClr val="bg1">
                  <a:lumMod val="65000"/>
                </a:schemeClr>
              </a:buClr>
              <a:buSzPct val="100000"/>
              <a:buFont typeface="Arial"/>
              <a:buChar char="•"/>
              <a:defRPr sz="4000" b="0" i="0">
                <a:latin typeface="+mn-lt"/>
                <a:cs typeface="Helvetica Light"/>
              </a:defRPr>
            </a:lvl4pPr>
            <a:lvl5pPr marL="0" indent="-402336" algn="l">
              <a:spcBef>
                <a:spcPts val="4000"/>
              </a:spcBef>
              <a:buClr>
                <a:schemeClr val="bg1">
                  <a:lumMod val="65000"/>
                </a:schemeClr>
              </a:buClr>
              <a:buSzPct val="100000"/>
              <a:buFont typeface="Arial"/>
              <a:buChar char="•"/>
              <a:defRPr sz="4000" b="0" i="0">
                <a:latin typeface="+mn-lt"/>
                <a:cs typeface="Helvetica Light"/>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Title 3"/>
          <p:cNvSpPr>
            <a:spLocks noGrp="1"/>
          </p:cNvSpPr>
          <p:nvPr>
            <p:ph type="title"/>
          </p:nvPr>
        </p:nvSpPr>
        <p:spPr>
          <a:xfrm>
            <a:off x="1270000" y="838346"/>
            <a:ext cx="13716000" cy="1052696"/>
          </a:xfrm>
          <a:prstGeom prst="rect">
            <a:avLst/>
          </a:prstGeom>
        </p:spPr>
        <p:txBody>
          <a:bodyPr vert="horz"/>
          <a:lstStyle>
            <a:lvl1pPr algn="l">
              <a:defRPr sz="6300" b="1" i="0">
                <a:latin typeface="+mj-lt"/>
                <a:cs typeface="Helvetica"/>
              </a:defRPr>
            </a:lvl1pPr>
          </a:lstStyle>
          <a:p>
            <a:r>
              <a:rPr lang="es-ES" smtClean="0"/>
              <a:t>Haga clic para modificar el estilo de título del patrón</a:t>
            </a:r>
            <a:endParaRPr lang="en-US" dirty="0"/>
          </a:p>
        </p:txBody>
      </p:sp>
      <p:sp>
        <p:nvSpPr>
          <p:cNvPr id="6" name="Content Placeholder 2"/>
          <p:cNvSpPr>
            <a:spLocks noGrp="1"/>
          </p:cNvSpPr>
          <p:nvPr>
            <p:ph idx="10"/>
          </p:nvPr>
        </p:nvSpPr>
        <p:spPr>
          <a:xfrm>
            <a:off x="8356600" y="2515037"/>
            <a:ext cx="6629400" cy="5563566"/>
          </a:xfrm>
          <a:prstGeom prst="rect">
            <a:avLst/>
          </a:prstGeom>
        </p:spPr>
        <p:txBody>
          <a:bodyPr vert="horz"/>
          <a:lstStyle>
            <a:lvl1pPr marL="0" indent="0" algn="l">
              <a:spcBef>
                <a:spcPts val="0"/>
              </a:spcBef>
              <a:spcAft>
                <a:spcPts val="3000"/>
              </a:spcAft>
              <a:buClr>
                <a:schemeClr val="bg1">
                  <a:lumMod val="65000"/>
                </a:schemeClr>
              </a:buClr>
              <a:buSzPct val="100000"/>
              <a:buFont typeface="Arial"/>
              <a:buNone/>
              <a:defRPr sz="4500" b="1" i="0">
                <a:latin typeface="+mn-lt"/>
                <a:cs typeface="Helvetica"/>
              </a:defRPr>
            </a:lvl1pPr>
            <a:lvl2pPr marL="0" indent="-384048" algn="l">
              <a:spcBef>
                <a:spcPts val="0"/>
              </a:spcBef>
              <a:spcAft>
                <a:spcPts val="3000"/>
              </a:spcAft>
              <a:buClr>
                <a:schemeClr val="bg1">
                  <a:lumMod val="65000"/>
                </a:schemeClr>
              </a:buClr>
              <a:buSzPct val="125000"/>
              <a:buFont typeface="Arial"/>
              <a:buChar char="•"/>
              <a:defRPr sz="3500" b="0" i="0">
                <a:latin typeface="+mn-lt"/>
                <a:cs typeface="Helvetica Light"/>
              </a:defRPr>
            </a:lvl2pPr>
            <a:lvl3pPr marL="0" indent="-402336" algn="l">
              <a:spcBef>
                <a:spcPts val="4000"/>
              </a:spcBef>
              <a:buClr>
                <a:schemeClr val="bg1">
                  <a:lumMod val="65000"/>
                </a:schemeClr>
              </a:buClr>
              <a:buSzPct val="100000"/>
              <a:buFont typeface="Arial"/>
              <a:buChar char="•"/>
              <a:defRPr sz="4000" b="0" i="0">
                <a:latin typeface="+mn-lt"/>
                <a:cs typeface="Helvetica Light"/>
              </a:defRPr>
            </a:lvl3pPr>
            <a:lvl4pPr marL="0" indent="-402336" algn="l">
              <a:spcBef>
                <a:spcPts val="4000"/>
              </a:spcBef>
              <a:buClr>
                <a:schemeClr val="bg1">
                  <a:lumMod val="65000"/>
                </a:schemeClr>
              </a:buClr>
              <a:buSzPct val="100000"/>
              <a:buFont typeface="Arial"/>
              <a:buChar char="•"/>
              <a:defRPr sz="4000" b="0" i="0">
                <a:latin typeface="+mn-lt"/>
                <a:cs typeface="Helvetica Light"/>
              </a:defRPr>
            </a:lvl4pPr>
            <a:lvl5pPr marL="0" indent="-402336" algn="l">
              <a:spcBef>
                <a:spcPts val="4000"/>
              </a:spcBef>
              <a:buClr>
                <a:schemeClr val="bg1">
                  <a:lumMod val="65000"/>
                </a:schemeClr>
              </a:buClr>
              <a:buSzPct val="100000"/>
              <a:buFont typeface="Arial"/>
              <a:buChar char="•"/>
              <a:defRPr sz="4000" b="0" i="0">
                <a:latin typeface="+mn-lt"/>
                <a:cs typeface="Helvetica Light"/>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Tree>
    <p:extLst>
      <p:ext uri="{BB962C8B-B14F-4D97-AF65-F5344CB8AC3E}">
        <p14:creationId xmlns:p14="http://schemas.microsoft.com/office/powerpoint/2010/main" val="555510797"/>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age Slide with Header">
    <p:spTree>
      <p:nvGrpSpPr>
        <p:cNvPr id="1" name=""/>
        <p:cNvGrpSpPr/>
        <p:nvPr/>
      </p:nvGrpSpPr>
      <p:grpSpPr>
        <a:xfrm>
          <a:off x="0" y="0"/>
          <a:ext cx="0" cy="0"/>
          <a:chOff x="0" y="0"/>
          <a:chExt cx="0" cy="0"/>
        </a:xfrm>
      </p:grpSpPr>
      <p:sp>
        <p:nvSpPr>
          <p:cNvPr id="5" name="Title 3"/>
          <p:cNvSpPr>
            <a:spLocks noGrp="1"/>
          </p:cNvSpPr>
          <p:nvPr>
            <p:ph type="title"/>
          </p:nvPr>
        </p:nvSpPr>
        <p:spPr>
          <a:xfrm>
            <a:off x="1270000" y="838346"/>
            <a:ext cx="13716000" cy="1052696"/>
          </a:xfrm>
          <a:prstGeom prst="rect">
            <a:avLst/>
          </a:prstGeom>
        </p:spPr>
        <p:txBody>
          <a:bodyPr vert="horz"/>
          <a:lstStyle>
            <a:lvl1pPr algn="l">
              <a:defRPr sz="6300" b="1" i="0">
                <a:latin typeface="+mj-lt"/>
                <a:cs typeface="Helvetica"/>
              </a:defRPr>
            </a:lvl1pPr>
          </a:lstStyle>
          <a:p>
            <a:r>
              <a:rPr lang="es-ES" smtClean="0"/>
              <a:t>Haga clic para modificar el estilo de título del patrón</a:t>
            </a:r>
            <a:endParaRPr lang="en-US" dirty="0"/>
          </a:p>
        </p:txBody>
      </p:sp>
      <p:sp>
        <p:nvSpPr>
          <p:cNvPr id="7" name="Picture Placeholder 4"/>
          <p:cNvSpPr>
            <a:spLocks noGrp="1"/>
          </p:cNvSpPr>
          <p:nvPr>
            <p:ph type="pic" sz="quarter" idx="10"/>
          </p:nvPr>
        </p:nvSpPr>
        <p:spPr>
          <a:xfrm>
            <a:off x="1270000" y="2133970"/>
            <a:ext cx="13716000" cy="6097059"/>
          </a:xfrm>
          <a:prstGeom prst="rect">
            <a:avLst/>
          </a:prstGeom>
        </p:spPr>
        <p:txBody>
          <a:bodyPr vert="horz" lIns="0" tIns="0" rIns="0" bIns="0" anchor="ctr" anchorCtr="1"/>
          <a:lstStyle>
            <a:lvl1pPr marL="342900" indent="0" algn="ctr">
              <a:buNone/>
              <a:defRPr b="0" i="0">
                <a:latin typeface="+mn-lt"/>
                <a:cs typeface="M Avenir Medium"/>
              </a:defRPr>
            </a:lvl1pPr>
          </a:lstStyle>
          <a:p>
            <a:pPr lvl="0"/>
            <a:r>
              <a:rPr lang="es-ES" noProof="0" dirty="0" smtClean="0">
                <a:sym typeface="Gill Sans" charset="0"/>
              </a:rPr>
              <a:t>Haga clic en el icono para agregar una imagen</a:t>
            </a:r>
            <a:endParaRPr lang="en-US" noProof="0" dirty="0" smtClean="0">
              <a:sym typeface="Gill Sans" charset="0"/>
            </a:endParaRPr>
          </a:p>
        </p:txBody>
      </p:sp>
    </p:spTree>
    <p:extLst>
      <p:ext uri="{BB962C8B-B14F-4D97-AF65-F5344CB8AC3E}">
        <p14:creationId xmlns:p14="http://schemas.microsoft.com/office/powerpoint/2010/main" val="440871255"/>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efinition Slide">
    <p:spTree>
      <p:nvGrpSpPr>
        <p:cNvPr id="1" name=""/>
        <p:cNvGrpSpPr/>
        <p:nvPr/>
      </p:nvGrpSpPr>
      <p:grpSpPr>
        <a:xfrm>
          <a:off x="0" y="0"/>
          <a:ext cx="0" cy="0"/>
          <a:chOff x="0" y="0"/>
          <a:chExt cx="0" cy="0"/>
        </a:xfrm>
      </p:grpSpPr>
      <p:sp>
        <p:nvSpPr>
          <p:cNvPr id="4" name="Content Placeholder 2"/>
          <p:cNvSpPr>
            <a:spLocks noGrp="1"/>
          </p:cNvSpPr>
          <p:nvPr>
            <p:ph idx="1"/>
          </p:nvPr>
        </p:nvSpPr>
        <p:spPr>
          <a:xfrm>
            <a:off x="1270000" y="2515037"/>
            <a:ext cx="13716000" cy="5563566"/>
          </a:xfrm>
          <a:prstGeom prst="rect">
            <a:avLst/>
          </a:prstGeom>
        </p:spPr>
        <p:txBody>
          <a:bodyPr vert="horz"/>
          <a:lstStyle>
            <a:lvl1pPr marL="0" indent="0" algn="l">
              <a:spcBef>
                <a:spcPts val="0"/>
              </a:spcBef>
              <a:spcAft>
                <a:spcPts val="3000"/>
              </a:spcAft>
              <a:buClr>
                <a:schemeClr val="bg1">
                  <a:lumMod val="65000"/>
                </a:schemeClr>
              </a:buClr>
              <a:buSzPct val="100000"/>
              <a:buFont typeface="Arial"/>
              <a:buNone/>
              <a:defRPr lang="en-US" sz="4000" b="0" i="0" u="none" baseline="0" smtClean="0">
                <a:latin typeface="+mn-lt"/>
                <a:cs typeface="Helvetica"/>
              </a:defRPr>
            </a:lvl1pPr>
            <a:lvl2pPr marL="0" indent="0" algn="l">
              <a:spcBef>
                <a:spcPts val="0"/>
              </a:spcBef>
              <a:spcAft>
                <a:spcPts val="3000"/>
              </a:spcAft>
              <a:buClr>
                <a:schemeClr val="bg1">
                  <a:lumMod val="65000"/>
                </a:schemeClr>
              </a:buClr>
              <a:buSzPct val="100000"/>
              <a:buFont typeface="Arial"/>
              <a:buNone/>
              <a:defRPr sz="4000" b="0" i="0">
                <a:latin typeface="Bk Avenir Book"/>
                <a:cs typeface="Bk Avenir Book"/>
              </a:defRPr>
            </a:lvl2pPr>
            <a:lvl3pPr marL="0" indent="-402336" algn="l">
              <a:spcBef>
                <a:spcPts val="4000"/>
              </a:spcBef>
              <a:buClr>
                <a:schemeClr val="bg1">
                  <a:lumMod val="65000"/>
                </a:schemeClr>
              </a:buClr>
              <a:buSzPct val="100000"/>
              <a:buFont typeface="Arial"/>
              <a:buChar char="•"/>
              <a:defRPr sz="4000" b="0" i="0">
                <a:latin typeface="Bk Avenir Book"/>
                <a:cs typeface="Bk Avenir Book"/>
              </a:defRPr>
            </a:lvl3pPr>
            <a:lvl4pPr marL="0" indent="-402336" algn="l">
              <a:spcBef>
                <a:spcPts val="4000"/>
              </a:spcBef>
              <a:buClr>
                <a:schemeClr val="bg1">
                  <a:lumMod val="65000"/>
                </a:schemeClr>
              </a:buClr>
              <a:buSzPct val="100000"/>
              <a:buFont typeface="Arial"/>
              <a:buChar char="•"/>
              <a:defRPr sz="4000" b="0" i="0">
                <a:latin typeface="Bk Avenir Book"/>
                <a:cs typeface="Bk Avenir Book"/>
              </a:defRPr>
            </a:lvl4pPr>
            <a:lvl5pPr marL="0" indent="-402336" algn="l">
              <a:spcBef>
                <a:spcPts val="4000"/>
              </a:spcBef>
              <a:buClr>
                <a:schemeClr val="bg1">
                  <a:lumMod val="65000"/>
                </a:schemeClr>
              </a:buClr>
              <a:buSzPct val="100000"/>
              <a:buFont typeface="Arial"/>
              <a:buChar char="•"/>
              <a:defRPr sz="4000" b="0" i="0">
                <a:latin typeface="Bk Avenir Book"/>
                <a:cs typeface="Bk Avenir Book"/>
              </a:defRPr>
            </a:lvl5pPr>
          </a:lstStyle>
          <a:p>
            <a:pPr lvl="0"/>
            <a:r>
              <a:rPr lang="es-ES" smtClean="0"/>
              <a:t>Haga clic para modificar el estilo de texto del patrón</a:t>
            </a:r>
          </a:p>
        </p:txBody>
      </p:sp>
      <p:sp>
        <p:nvSpPr>
          <p:cNvPr id="5" name="Title 3"/>
          <p:cNvSpPr>
            <a:spLocks noGrp="1"/>
          </p:cNvSpPr>
          <p:nvPr>
            <p:ph type="title"/>
          </p:nvPr>
        </p:nvSpPr>
        <p:spPr>
          <a:xfrm>
            <a:off x="1270000" y="838346"/>
            <a:ext cx="13716000" cy="1052696"/>
          </a:xfrm>
          <a:prstGeom prst="rect">
            <a:avLst/>
          </a:prstGeom>
        </p:spPr>
        <p:txBody>
          <a:bodyPr vert="horz"/>
          <a:lstStyle>
            <a:lvl1pPr algn="l">
              <a:defRPr sz="6300" b="1" i="0">
                <a:latin typeface="+mj-lt"/>
                <a:cs typeface="Helvetica"/>
              </a:defRPr>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1881101511"/>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Quote Slide">
    <p:spTree>
      <p:nvGrpSpPr>
        <p:cNvPr id="1" name=""/>
        <p:cNvGrpSpPr/>
        <p:nvPr/>
      </p:nvGrpSpPr>
      <p:grpSpPr>
        <a:xfrm>
          <a:off x="0" y="0"/>
          <a:ext cx="0" cy="0"/>
          <a:chOff x="0" y="0"/>
          <a:chExt cx="0" cy="0"/>
        </a:xfrm>
      </p:grpSpPr>
      <p:sp>
        <p:nvSpPr>
          <p:cNvPr id="3" name="Rectangle 1"/>
          <p:cNvSpPr>
            <a:spLocks noChangeArrowheads="1"/>
          </p:cNvSpPr>
          <p:nvPr/>
        </p:nvSpPr>
        <p:spPr bwMode="auto">
          <a:xfrm>
            <a:off x="5613400" y="6532110"/>
            <a:ext cx="9372600" cy="70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4000" dirty="0">
                <a:solidFill>
                  <a:prstClr val="black"/>
                </a:solidFill>
                <a:latin typeface="Arial"/>
              </a:rPr>
              <a:t>- quoted person</a:t>
            </a:r>
            <a:r>
              <a:rPr lang="en-US" altLang="en-US" sz="4000" dirty="0">
                <a:solidFill>
                  <a:prstClr val="black"/>
                </a:solidFill>
                <a:latin typeface="Arial"/>
              </a:rPr>
              <a:t>’</a:t>
            </a:r>
            <a:r>
              <a:rPr lang="en-US" sz="4000" dirty="0">
                <a:solidFill>
                  <a:prstClr val="black"/>
                </a:solidFill>
                <a:latin typeface="Arial"/>
              </a:rPr>
              <a:t>s name here</a:t>
            </a:r>
          </a:p>
        </p:txBody>
      </p:sp>
      <p:sp>
        <p:nvSpPr>
          <p:cNvPr id="4" name="Content Placeholder 2"/>
          <p:cNvSpPr>
            <a:spLocks noGrp="1"/>
          </p:cNvSpPr>
          <p:nvPr>
            <p:ph idx="1"/>
          </p:nvPr>
        </p:nvSpPr>
        <p:spPr>
          <a:xfrm>
            <a:off x="1270000" y="1905331"/>
            <a:ext cx="13716000" cy="3734448"/>
          </a:xfrm>
          <a:prstGeom prst="rect">
            <a:avLst/>
          </a:prstGeom>
        </p:spPr>
        <p:txBody>
          <a:bodyPr vert="horz"/>
          <a:lstStyle>
            <a:lvl1pPr marL="0" indent="0" algn="l">
              <a:spcBef>
                <a:spcPts val="0"/>
              </a:spcBef>
              <a:spcAft>
                <a:spcPts val="3000"/>
              </a:spcAft>
              <a:buClr>
                <a:schemeClr val="bg1">
                  <a:lumMod val="65000"/>
                </a:schemeClr>
              </a:buClr>
              <a:buSzPct val="100000"/>
              <a:buFont typeface="Arial"/>
              <a:buNone/>
              <a:defRPr lang="en-US" sz="4000" b="0" i="1" u="none" baseline="0" smtClean="0">
                <a:latin typeface="+mn-lt"/>
                <a:cs typeface="Helvetica Light"/>
              </a:defRPr>
            </a:lvl1pPr>
            <a:lvl2pPr marL="0" indent="0" algn="l">
              <a:spcBef>
                <a:spcPts val="0"/>
              </a:spcBef>
              <a:spcAft>
                <a:spcPts val="3000"/>
              </a:spcAft>
              <a:buClr>
                <a:schemeClr val="bg1">
                  <a:lumMod val="65000"/>
                </a:schemeClr>
              </a:buClr>
              <a:buSzPct val="100000"/>
              <a:buFont typeface="Arial"/>
              <a:buNone/>
              <a:defRPr sz="4000" b="0" i="0">
                <a:latin typeface="Bk Avenir Book"/>
                <a:cs typeface="Bk Avenir Book"/>
              </a:defRPr>
            </a:lvl2pPr>
            <a:lvl3pPr marL="0" indent="-402336" algn="l">
              <a:spcBef>
                <a:spcPts val="4000"/>
              </a:spcBef>
              <a:buClr>
                <a:schemeClr val="bg1">
                  <a:lumMod val="65000"/>
                </a:schemeClr>
              </a:buClr>
              <a:buSzPct val="100000"/>
              <a:buFont typeface="Arial"/>
              <a:buChar char="•"/>
              <a:defRPr sz="4000" b="0" i="0">
                <a:latin typeface="Bk Avenir Book"/>
                <a:cs typeface="Bk Avenir Book"/>
              </a:defRPr>
            </a:lvl3pPr>
            <a:lvl4pPr marL="0" indent="-402336" algn="l">
              <a:spcBef>
                <a:spcPts val="4000"/>
              </a:spcBef>
              <a:buClr>
                <a:schemeClr val="bg1">
                  <a:lumMod val="65000"/>
                </a:schemeClr>
              </a:buClr>
              <a:buSzPct val="100000"/>
              <a:buFont typeface="Arial"/>
              <a:buChar char="•"/>
              <a:defRPr sz="4000" b="0" i="0">
                <a:latin typeface="Bk Avenir Book"/>
                <a:cs typeface="Bk Avenir Book"/>
              </a:defRPr>
            </a:lvl4pPr>
            <a:lvl5pPr marL="0" indent="-402336" algn="l">
              <a:spcBef>
                <a:spcPts val="4000"/>
              </a:spcBef>
              <a:buClr>
                <a:schemeClr val="bg1">
                  <a:lumMod val="65000"/>
                </a:schemeClr>
              </a:buClr>
              <a:buSzPct val="100000"/>
              <a:buFont typeface="Arial"/>
              <a:buChar char="•"/>
              <a:defRPr sz="4000" b="0" i="0">
                <a:latin typeface="Bk Avenir Book"/>
                <a:cs typeface="Bk Avenir Book"/>
              </a:defRPr>
            </a:lvl5pPr>
          </a:lstStyle>
          <a:p>
            <a:pPr lvl="0"/>
            <a:r>
              <a:rPr lang="es-ES" smtClean="0"/>
              <a:t>Haga clic para modificar el estilo de texto del patrón</a:t>
            </a:r>
          </a:p>
        </p:txBody>
      </p:sp>
    </p:spTree>
    <p:extLst>
      <p:ext uri="{BB962C8B-B14F-4D97-AF65-F5344CB8AC3E}">
        <p14:creationId xmlns:p14="http://schemas.microsoft.com/office/powerpoint/2010/main" val="13224482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ragraph Slide">
    <p:spTree>
      <p:nvGrpSpPr>
        <p:cNvPr id="1" name=""/>
        <p:cNvGrpSpPr/>
        <p:nvPr/>
      </p:nvGrpSpPr>
      <p:grpSpPr>
        <a:xfrm>
          <a:off x="0" y="0"/>
          <a:ext cx="0" cy="0"/>
          <a:chOff x="0" y="0"/>
          <a:chExt cx="0" cy="0"/>
        </a:xfrm>
      </p:grpSpPr>
      <p:sp>
        <p:nvSpPr>
          <p:cNvPr id="4" name="Content Placeholder 2"/>
          <p:cNvSpPr>
            <a:spLocks noGrp="1"/>
          </p:cNvSpPr>
          <p:nvPr>
            <p:ph idx="1"/>
          </p:nvPr>
        </p:nvSpPr>
        <p:spPr>
          <a:xfrm>
            <a:off x="1270000" y="1905331"/>
            <a:ext cx="13716000" cy="5106287"/>
          </a:xfrm>
          <a:prstGeom prst="rect">
            <a:avLst/>
          </a:prstGeom>
        </p:spPr>
        <p:txBody>
          <a:bodyPr vert="horz"/>
          <a:lstStyle>
            <a:lvl1pPr marL="0" indent="0" algn="l">
              <a:spcBef>
                <a:spcPts val="0"/>
              </a:spcBef>
              <a:spcAft>
                <a:spcPts val="3000"/>
              </a:spcAft>
              <a:buClr>
                <a:schemeClr val="bg1">
                  <a:lumMod val="65000"/>
                </a:schemeClr>
              </a:buClr>
              <a:buSzPct val="100000"/>
              <a:buFont typeface="Arial"/>
              <a:buNone/>
              <a:defRPr lang="en-US" sz="4000" b="0" i="0" u="none" baseline="0" smtClean="0">
                <a:latin typeface="+mn-lt"/>
                <a:cs typeface="Helvetica Light"/>
              </a:defRPr>
            </a:lvl1pPr>
            <a:lvl2pPr marL="0" indent="0" algn="l">
              <a:spcBef>
                <a:spcPts val="0"/>
              </a:spcBef>
              <a:spcAft>
                <a:spcPts val="3000"/>
              </a:spcAft>
              <a:buClr>
                <a:schemeClr val="bg1">
                  <a:lumMod val="65000"/>
                </a:schemeClr>
              </a:buClr>
              <a:buSzPct val="100000"/>
              <a:buFont typeface="Arial"/>
              <a:buNone/>
              <a:defRPr sz="4000" b="0" i="0">
                <a:latin typeface="+mn-lt"/>
                <a:cs typeface="Helvetica Light"/>
              </a:defRPr>
            </a:lvl2pPr>
            <a:lvl3pPr marL="0" indent="-402336" algn="l">
              <a:spcBef>
                <a:spcPts val="4000"/>
              </a:spcBef>
              <a:buClr>
                <a:schemeClr val="bg1">
                  <a:lumMod val="65000"/>
                </a:schemeClr>
              </a:buClr>
              <a:buSzPct val="100000"/>
              <a:buFont typeface="Arial"/>
              <a:buChar char="•"/>
              <a:defRPr sz="4000" b="0" i="0">
                <a:latin typeface="Bk Avenir Book"/>
                <a:cs typeface="Bk Avenir Book"/>
              </a:defRPr>
            </a:lvl3pPr>
            <a:lvl4pPr marL="0" indent="-402336" algn="l">
              <a:spcBef>
                <a:spcPts val="4000"/>
              </a:spcBef>
              <a:buClr>
                <a:schemeClr val="bg1">
                  <a:lumMod val="65000"/>
                </a:schemeClr>
              </a:buClr>
              <a:buSzPct val="100000"/>
              <a:buFont typeface="Arial"/>
              <a:buChar char="•"/>
              <a:defRPr sz="4000" b="0" i="0">
                <a:latin typeface="Bk Avenir Book"/>
                <a:cs typeface="Bk Avenir Book"/>
              </a:defRPr>
            </a:lvl4pPr>
            <a:lvl5pPr marL="0" indent="-402336" algn="l">
              <a:spcBef>
                <a:spcPts val="4000"/>
              </a:spcBef>
              <a:buClr>
                <a:schemeClr val="bg1">
                  <a:lumMod val="65000"/>
                </a:schemeClr>
              </a:buClr>
              <a:buSzPct val="100000"/>
              <a:buFont typeface="Arial"/>
              <a:buChar char="•"/>
              <a:defRPr sz="4000" b="0" i="0">
                <a:latin typeface="Bk Avenir Book"/>
                <a:cs typeface="Bk Avenir Book"/>
              </a:defRPr>
            </a:lvl5pPr>
          </a:lstStyle>
          <a:p>
            <a:pPr lvl="0"/>
            <a:r>
              <a:rPr lang="es-ES" smtClean="0"/>
              <a:t>Haga clic para modificar el estilo de texto del patrón</a:t>
            </a:r>
          </a:p>
          <a:p>
            <a:pPr lvl="1"/>
            <a:r>
              <a:rPr lang="es-ES" smtClean="0"/>
              <a:t>Segundo nivel</a:t>
            </a:r>
          </a:p>
        </p:txBody>
      </p:sp>
    </p:spTree>
    <p:extLst>
      <p:ext uri="{BB962C8B-B14F-4D97-AF65-F5344CB8AC3E}">
        <p14:creationId xmlns:p14="http://schemas.microsoft.com/office/powerpoint/2010/main" val="3777982017"/>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de Slide">
    <p:spTree>
      <p:nvGrpSpPr>
        <p:cNvPr id="1" name=""/>
        <p:cNvGrpSpPr/>
        <p:nvPr/>
      </p:nvGrpSpPr>
      <p:grpSpPr>
        <a:xfrm>
          <a:off x="0" y="0"/>
          <a:ext cx="0" cy="0"/>
          <a:chOff x="0" y="0"/>
          <a:chExt cx="0" cy="0"/>
        </a:xfrm>
      </p:grpSpPr>
      <p:sp>
        <p:nvSpPr>
          <p:cNvPr id="7" name="Content Placeholder 2"/>
          <p:cNvSpPr>
            <a:spLocks noGrp="1"/>
          </p:cNvSpPr>
          <p:nvPr>
            <p:ph idx="10"/>
          </p:nvPr>
        </p:nvSpPr>
        <p:spPr>
          <a:xfrm>
            <a:off x="1270000" y="1905331"/>
            <a:ext cx="13716000" cy="5563566"/>
          </a:xfrm>
          <a:prstGeom prst="rect">
            <a:avLst/>
          </a:prstGeom>
        </p:spPr>
        <p:txBody>
          <a:bodyPr vert="horz">
            <a:normAutofit/>
          </a:bodyPr>
          <a:lstStyle>
            <a:lvl1pPr marL="0" indent="0" algn="l">
              <a:spcBef>
                <a:spcPts val="0"/>
              </a:spcBef>
              <a:spcAft>
                <a:spcPts val="3000"/>
              </a:spcAft>
              <a:buClr>
                <a:schemeClr val="bg1">
                  <a:lumMod val="65000"/>
                </a:schemeClr>
              </a:buClr>
              <a:buSzPct val="100000"/>
              <a:buFont typeface="Arial"/>
              <a:buNone/>
              <a:defRPr lang="en-US" sz="2000" u="none" baseline="0" smtClean="0">
                <a:latin typeface="+mn-lt"/>
                <a:cs typeface="Andale Mono"/>
              </a:defRPr>
            </a:lvl1pPr>
            <a:lvl2pPr marL="0" indent="0" algn="l">
              <a:spcBef>
                <a:spcPts val="0"/>
              </a:spcBef>
              <a:spcAft>
                <a:spcPts val="3000"/>
              </a:spcAft>
              <a:buClr>
                <a:schemeClr val="bg1">
                  <a:lumMod val="65000"/>
                </a:schemeClr>
              </a:buClr>
              <a:buSzPct val="100000"/>
              <a:buFont typeface="Arial"/>
              <a:buNone/>
              <a:defRPr sz="4000" b="0" i="0">
                <a:latin typeface="Bk Avenir Book"/>
                <a:cs typeface="Bk Avenir Book"/>
              </a:defRPr>
            </a:lvl2pPr>
            <a:lvl3pPr marL="0" indent="-402336" algn="l">
              <a:spcBef>
                <a:spcPts val="4000"/>
              </a:spcBef>
              <a:buClr>
                <a:schemeClr val="bg1">
                  <a:lumMod val="65000"/>
                </a:schemeClr>
              </a:buClr>
              <a:buSzPct val="100000"/>
              <a:buFont typeface="Arial"/>
              <a:buChar char="•"/>
              <a:defRPr sz="4000" b="0" i="0">
                <a:latin typeface="Bk Avenir Book"/>
                <a:cs typeface="Bk Avenir Book"/>
              </a:defRPr>
            </a:lvl3pPr>
            <a:lvl4pPr marL="0" indent="-402336" algn="l">
              <a:spcBef>
                <a:spcPts val="4000"/>
              </a:spcBef>
              <a:buClr>
                <a:schemeClr val="bg1">
                  <a:lumMod val="65000"/>
                </a:schemeClr>
              </a:buClr>
              <a:buSzPct val="100000"/>
              <a:buFont typeface="Arial"/>
              <a:buChar char="•"/>
              <a:defRPr sz="4000" b="0" i="0">
                <a:latin typeface="Bk Avenir Book"/>
                <a:cs typeface="Bk Avenir Book"/>
              </a:defRPr>
            </a:lvl4pPr>
            <a:lvl5pPr marL="0" indent="-402336" algn="l">
              <a:spcBef>
                <a:spcPts val="4000"/>
              </a:spcBef>
              <a:buClr>
                <a:schemeClr val="bg1">
                  <a:lumMod val="65000"/>
                </a:schemeClr>
              </a:buClr>
              <a:buSzPct val="100000"/>
              <a:buFont typeface="Arial"/>
              <a:buChar char="•"/>
              <a:defRPr sz="4000" b="0" i="0">
                <a:latin typeface="Bk Avenir Book"/>
                <a:cs typeface="Bk Avenir Book"/>
              </a:defRPr>
            </a:lvl5pPr>
          </a:lstStyle>
          <a:p>
            <a:pPr lvl="0"/>
            <a:r>
              <a:rPr lang="es-ES" smtClean="0"/>
              <a:t>Haga clic para modificar el estilo de texto del patrón</a:t>
            </a:r>
          </a:p>
        </p:txBody>
      </p:sp>
    </p:spTree>
    <p:extLst>
      <p:ext uri="{BB962C8B-B14F-4D97-AF65-F5344CB8AC3E}">
        <p14:creationId xmlns:p14="http://schemas.microsoft.com/office/powerpoint/2010/main" val="3144220402"/>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ítulo y objetos">
    <p:spTree>
      <p:nvGrpSpPr>
        <p:cNvPr id="1" name=""/>
        <p:cNvGrpSpPr/>
        <p:nvPr/>
      </p:nvGrpSpPr>
      <p:grpSpPr>
        <a:xfrm>
          <a:off x="0" y="0"/>
          <a:ext cx="0" cy="0"/>
          <a:chOff x="0" y="0"/>
          <a:chExt cx="0" cy="0"/>
        </a:xfrm>
      </p:grpSpPr>
      <p:sp>
        <p:nvSpPr>
          <p:cNvPr id="2" name="Line 1"/>
          <p:cNvSpPr>
            <a:spLocks noChangeShapeType="1"/>
          </p:cNvSpPr>
          <p:nvPr/>
        </p:nvSpPr>
        <p:spPr bwMode="auto">
          <a:xfrm>
            <a:off x="825500" y="1181305"/>
            <a:ext cx="3225800"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solidFill>
                <a:prstClr val="black"/>
              </a:solidFill>
            </a:endParaRPr>
          </a:p>
        </p:txBody>
      </p:sp>
      <p:sp>
        <p:nvSpPr>
          <p:cNvPr id="3" name="Line 2"/>
          <p:cNvSpPr>
            <a:spLocks noChangeShapeType="1"/>
          </p:cNvSpPr>
          <p:nvPr/>
        </p:nvSpPr>
        <p:spPr bwMode="auto">
          <a:xfrm>
            <a:off x="825500" y="3580435"/>
            <a:ext cx="3225800" cy="1587"/>
          </a:xfrm>
          <a:prstGeom prst="line">
            <a:avLst/>
          </a:prstGeom>
          <a:noFill/>
          <a:ln w="38100">
            <a:solidFill>
              <a:schemeClr val="tx1"/>
            </a:solidFill>
            <a:miter lim="800000"/>
            <a:headEnd type="arrow" w="med" len="med"/>
            <a:tailEnd type="arrow" w="med" len="med"/>
          </a:ln>
          <a:extLst>
            <a:ext uri="{909E8E84-426E-40DD-AFC4-6F175D3DCCD1}">
              <a14:hiddenFill xmlns:a14="http://schemas.microsoft.com/office/drawing/2010/main">
                <a:noFill/>
              </a14:hiddenFill>
            </a:ext>
          </a:extLst>
        </p:spPr>
        <p:txBody>
          <a:bodyPr lIns="0" tIns="0" rIns="0" bIns="0"/>
          <a:lstStyle/>
          <a:p>
            <a:endParaRPr lang="de-DE">
              <a:solidFill>
                <a:prstClr val="black"/>
              </a:solidFill>
            </a:endParaRPr>
          </a:p>
        </p:txBody>
      </p:sp>
      <p:sp>
        <p:nvSpPr>
          <p:cNvPr id="4" name="Line 3"/>
          <p:cNvSpPr>
            <a:spLocks noChangeShapeType="1"/>
          </p:cNvSpPr>
          <p:nvPr/>
        </p:nvSpPr>
        <p:spPr bwMode="auto">
          <a:xfrm>
            <a:off x="825500" y="2343557"/>
            <a:ext cx="3225800" cy="0"/>
          </a:xfrm>
          <a:prstGeom prst="line">
            <a:avLst/>
          </a:prstGeom>
          <a:noFill/>
          <a:ln w="38100">
            <a:solidFill>
              <a:schemeClr val="tx1"/>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de-DE">
              <a:solidFill>
                <a:prstClr val="black"/>
              </a:solidFill>
            </a:endParaRPr>
          </a:p>
        </p:txBody>
      </p:sp>
      <p:sp>
        <p:nvSpPr>
          <p:cNvPr id="5" name="AutoShape 4"/>
          <p:cNvSpPr>
            <a:spLocks/>
          </p:cNvSpPr>
          <p:nvPr/>
        </p:nvSpPr>
        <p:spPr bwMode="auto">
          <a:xfrm>
            <a:off x="10223500" y="1219412"/>
            <a:ext cx="5029200" cy="1625882"/>
          </a:xfrm>
          <a:prstGeom prst="rightArrow">
            <a:avLst>
              <a:gd name="adj1" fmla="val 35944"/>
              <a:gd name="adj2" fmla="val 94273"/>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de-DE">
              <a:solidFill>
                <a:srgbClr val="666666"/>
              </a:solidFill>
            </a:endParaRPr>
          </a:p>
        </p:txBody>
      </p:sp>
      <p:sp>
        <p:nvSpPr>
          <p:cNvPr id="6" name="AutoShape 5"/>
          <p:cNvSpPr>
            <a:spLocks/>
          </p:cNvSpPr>
          <p:nvPr/>
        </p:nvSpPr>
        <p:spPr bwMode="auto">
          <a:xfrm>
            <a:off x="10229850" y="3385138"/>
            <a:ext cx="5003800" cy="1460754"/>
          </a:xfrm>
          <a:prstGeom prst="roundRect">
            <a:avLst>
              <a:gd name="adj" fmla="val 36954"/>
            </a:avLst>
          </a:prstGeom>
          <a:noFill/>
          <a:ln w="38100">
            <a:solidFill>
              <a:srgbClr val="FDB91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de-DE">
              <a:solidFill>
                <a:prstClr val="black"/>
              </a:solidFill>
            </a:endParaRPr>
          </a:p>
        </p:txBody>
      </p:sp>
      <p:sp>
        <p:nvSpPr>
          <p:cNvPr id="7" name="Rectangle 6"/>
          <p:cNvSpPr>
            <a:spLocks/>
          </p:cNvSpPr>
          <p:nvPr/>
        </p:nvSpPr>
        <p:spPr bwMode="auto">
          <a:xfrm>
            <a:off x="10223500" y="5385735"/>
            <a:ext cx="5016500" cy="2540441"/>
          </a:xfrm>
          <a:prstGeom prst="rect">
            <a:avLst/>
          </a:prstGeom>
          <a:solidFill>
            <a:srgbClr val="CCCCCC"/>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r>
              <a:rPr lang="en-US" sz="4000" dirty="0">
                <a:solidFill>
                  <a:prstClr val="black"/>
                </a:solidFill>
                <a:latin typeface="Helvetica" charset="0"/>
                <a:ea typeface="MS PGothic" pitchFamily="34" charset="-128"/>
                <a:sym typeface="M Avenir Medium" charset="0"/>
              </a:rPr>
              <a:t>Text here</a:t>
            </a:r>
          </a:p>
        </p:txBody>
      </p:sp>
      <p:sp>
        <p:nvSpPr>
          <p:cNvPr id="8" name="Line 7"/>
          <p:cNvSpPr>
            <a:spLocks noChangeShapeType="1"/>
          </p:cNvSpPr>
          <p:nvPr/>
        </p:nvSpPr>
        <p:spPr bwMode="auto">
          <a:xfrm>
            <a:off x="825500" y="4750625"/>
            <a:ext cx="3225800" cy="0"/>
          </a:xfrm>
          <a:prstGeom prst="line">
            <a:avLst/>
          </a:prstGeom>
          <a:noFill/>
          <a:ln w="63500">
            <a:solidFill>
              <a:schemeClr val="tx1"/>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de-DE">
              <a:solidFill>
                <a:prstClr val="black"/>
              </a:solidFill>
            </a:endParaRPr>
          </a:p>
        </p:txBody>
      </p:sp>
      <p:sp>
        <p:nvSpPr>
          <p:cNvPr id="9" name="Line 8"/>
          <p:cNvSpPr>
            <a:spLocks noChangeShapeType="1"/>
          </p:cNvSpPr>
          <p:nvPr/>
        </p:nvSpPr>
        <p:spPr bwMode="auto">
          <a:xfrm>
            <a:off x="825500" y="7251373"/>
            <a:ext cx="3225800" cy="1587"/>
          </a:xfrm>
          <a:prstGeom prst="line">
            <a:avLst/>
          </a:prstGeom>
          <a:noFill/>
          <a:ln w="63500">
            <a:solidFill>
              <a:schemeClr val="tx1"/>
            </a:solidFill>
            <a:prstDash val="sysDot"/>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de-DE">
              <a:solidFill>
                <a:prstClr val="black"/>
              </a:solidFill>
            </a:endParaRPr>
          </a:p>
        </p:txBody>
      </p:sp>
      <p:sp>
        <p:nvSpPr>
          <p:cNvPr id="10" name="Line 9"/>
          <p:cNvSpPr>
            <a:spLocks noChangeShapeType="1"/>
          </p:cNvSpPr>
          <p:nvPr/>
        </p:nvSpPr>
        <p:spPr bwMode="auto">
          <a:xfrm>
            <a:off x="825500" y="5950983"/>
            <a:ext cx="3225800" cy="0"/>
          </a:xfrm>
          <a:prstGeom prst="line">
            <a:avLst/>
          </a:prstGeom>
          <a:noFill/>
          <a:ln w="63500">
            <a:solidFill>
              <a:schemeClr val="tx1"/>
            </a:solidFill>
            <a:prstDash val="sysDot"/>
            <a:miter lim="800000"/>
            <a:headEnd/>
            <a:tailEnd type="stealth" w="med" len="med"/>
          </a:ln>
          <a:extLst>
            <a:ext uri="{909E8E84-426E-40DD-AFC4-6F175D3DCCD1}">
              <a14:hiddenFill xmlns:a14="http://schemas.microsoft.com/office/drawing/2010/main">
                <a:noFill/>
              </a14:hiddenFill>
            </a:ext>
          </a:extLst>
        </p:spPr>
        <p:txBody>
          <a:bodyPr lIns="0" tIns="0" rIns="0" bIns="0"/>
          <a:lstStyle/>
          <a:p>
            <a:endParaRPr lang="de-DE">
              <a:solidFill>
                <a:prstClr val="black"/>
              </a:solidFill>
            </a:endParaRPr>
          </a:p>
        </p:txBody>
      </p:sp>
      <p:sp>
        <p:nvSpPr>
          <p:cNvPr id="11" name="Rectangle 10"/>
          <p:cNvSpPr>
            <a:spLocks/>
          </p:cNvSpPr>
          <p:nvPr/>
        </p:nvSpPr>
        <p:spPr bwMode="auto">
          <a:xfrm>
            <a:off x="4622800" y="1130496"/>
            <a:ext cx="5016500" cy="1562371"/>
          </a:xfrm>
          <a:prstGeom prst="rect">
            <a:avLst/>
          </a:prstGeom>
          <a:solidFill>
            <a:srgbClr val="C74937"/>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r>
              <a:rPr lang="en-US" sz="4000" dirty="0">
                <a:solidFill>
                  <a:srgbClr val="FFFFFF"/>
                </a:solidFill>
                <a:latin typeface="Helvetica" charset="0"/>
                <a:ea typeface="MS PGothic" pitchFamily="34" charset="-128"/>
                <a:sym typeface="M Avenir Medium" charset="0"/>
              </a:rPr>
              <a:t>Text here</a:t>
            </a:r>
          </a:p>
        </p:txBody>
      </p:sp>
      <p:sp>
        <p:nvSpPr>
          <p:cNvPr id="12" name="AutoShape 11"/>
          <p:cNvSpPr>
            <a:spLocks/>
          </p:cNvSpPr>
          <p:nvPr/>
        </p:nvSpPr>
        <p:spPr bwMode="auto">
          <a:xfrm>
            <a:off x="4629150" y="3385138"/>
            <a:ext cx="5003800" cy="1460754"/>
          </a:xfrm>
          <a:prstGeom prst="roundRect">
            <a:avLst>
              <a:gd name="adj" fmla="val 14634"/>
            </a:avLst>
          </a:prstGeom>
          <a:solidFill>
            <a:srgbClr val="0F628C"/>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r>
              <a:rPr lang="en-US" sz="4000" dirty="0">
                <a:solidFill>
                  <a:srgbClr val="FFFFFF"/>
                </a:solidFill>
                <a:latin typeface="Helvetica" charset="0"/>
                <a:ea typeface="MS PGothic" pitchFamily="34" charset="-128"/>
                <a:sym typeface="M Avenir Medium" charset="0"/>
              </a:rPr>
              <a:t>Text here</a:t>
            </a:r>
          </a:p>
        </p:txBody>
      </p:sp>
      <p:sp>
        <p:nvSpPr>
          <p:cNvPr id="13" name="Freeform 12"/>
          <p:cNvSpPr>
            <a:spLocks/>
          </p:cNvSpPr>
          <p:nvPr/>
        </p:nvSpPr>
        <p:spPr bwMode="auto">
          <a:xfrm>
            <a:off x="4565650" y="5550864"/>
            <a:ext cx="2730500" cy="2794485"/>
          </a:xfrm>
          <a:custGeom>
            <a:avLst/>
            <a:gdLst>
              <a:gd name="T0" fmla="*/ 2147483647 w 21580"/>
              <a:gd name="T1" fmla="*/ 0 h 21600"/>
              <a:gd name="T2" fmla="*/ 2147483647 w 21580"/>
              <a:gd name="T3" fmla="*/ 2147483647 h 21600"/>
              <a:gd name="T4" fmla="*/ 2147483647 w 21580"/>
              <a:gd name="T5" fmla="*/ 2147483647 h 21600"/>
              <a:gd name="T6" fmla="*/ 2147483647 w 21580"/>
              <a:gd name="T7" fmla="*/ 2147483647 h 21600"/>
              <a:gd name="T8" fmla="*/ 2147483647 w 21580"/>
              <a:gd name="T9" fmla="*/ 2147483647 h 21600"/>
              <a:gd name="T10" fmla="*/ 2147483647 w 21580"/>
              <a:gd name="T11" fmla="*/ 2147483647 h 21600"/>
              <a:gd name="T12" fmla="*/ 0 w 21580"/>
              <a:gd name="T13" fmla="*/ 2147483647 h 21600"/>
              <a:gd name="T14" fmla="*/ 2147483647 w 21580"/>
              <a:gd name="T15" fmla="*/ 2147483647 h 21600"/>
              <a:gd name="T16" fmla="*/ 2147483647 w 21580"/>
              <a:gd name="T17" fmla="*/ 2147483647 h 21600"/>
              <a:gd name="T18" fmla="*/ 2147483647 w 21580"/>
              <a:gd name="T19" fmla="*/ 2147483647 h 21600"/>
              <a:gd name="T20" fmla="*/ 2147483647 w 21580"/>
              <a:gd name="T21" fmla="*/ 2147483647 h 21600"/>
              <a:gd name="T22" fmla="*/ 2147483647 w 21580"/>
              <a:gd name="T23" fmla="*/ 0 h 21600"/>
              <a:gd name="T24" fmla="*/ 2147483647 w 2158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580" h="21600">
                <a:moveTo>
                  <a:pt x="14579" y="0"/>
                </a:moveTo>
                <a:lnTo>
                  <a:pt x="21580" y="19"/>
                </a:lnTo>
                <a:cubicBezTo>
                  <a:pt x="21580" y="19"/>
                  <a:pt x="21560" y="3203"/>
                  <a:pt x="21580" y="8391"/>
                </a:cubicBezTo>
                <a:cubicBezTo>
                  <a:pt x="21600" y="13578"/>
                  <a:pt x="18777" y="17016"/>
                  <a:pt x="12431" y="17016"/>
                </a:cubicBezTo>
                <a:cubicBezTo>
                  <a:pt x="11396" y="17016"/>
                  <a:pt x="9288" y="17016"/>
                  <a:pt x="9288" y="17016"/>
                </a:cubicBezTo>
                <a:lnTo>
                  <a:pt x="9288" y="21600"/>
                </a:lnTo>
                <a:lnTo>
                  <a:pt x="0" y="13597"/>
                </a:lnTo>
                <a:lnTo>
                  <a:pt x="9288" y="5672"/>
                </a:lnTo>
                <a:lnTo>
                  <a:pt x="9288" y="10256"/>
                </a:lnTo>
                <a:lnTo>
                  <a:pt x="12152" y="10256"/>
                </a:lnTo>
                <a:cubicBezTo>
                  <a:pt x="12152" y="10256"/>
                  <a:pt x="14579" y="10412"/>
                  <a:pt x="14579" y="7945"/>
                </a:cubicBezTo>
                <a:cubicBezTo>
                  <a:pt x="14579" y="5302"/>
                  <a:pt x="14579" y="0"/>
                  <a:pt x="14579" y="0"/>
                </a:cubicBezTo>
                <a:close/>
                <a:moveTo>
                  <a:pt x="14579" y="0"/>
                </a:moveTo>
              </a:path>
            </a:pathLst>
          </a:custGeom>
          <a:noFill/>
          <a:ln w="635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de-DE">
              <a:solidFill>
                <a:prstClr val="black"/>
              </a:solidFill>
            </a:endParaRPr>
          </a:p>
        </p:txBody>
      </p:sp>
      <p:sp>
        <p:nvSpPr>
          <p:cNvPr id="14" name="Oval 13"/>
          <p:cNvSpPr>
            <a:spLocks/>
          </p:cNvSpPr>
          <p:nvPr/>
        </p:nvSpPr>
        <p:spPr bwMode="auto">
          <a:xfrm>
            <a:off x="7886700" y="5766801"/>
            <a:ext cx="1778000" cy="1778309"/>
          </a:xfrm>
          <a:prstGeom prst="ellipse">
            <a:avLst/>
          </a:prstGeom>
          <a:solidFill>
            <a:srgbClr val="CCCCCC"/>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r>
              <a:rPr lang="en-US" sz="4000" dirty="0">
                <a:solidFill>
                  <a:prstClr val="black"/>
                </a:solidFill>
                <a:latin typeface="Helvetica" charset="0"/>
                <a:ea typeface="MS PGothic" pitchFamily="34" charset="-128"/>
                <a:sym typeface="M Avenir Medium" charset="0"/>
              </a:rPr>
              <a:t>Text here</a:t>
            </a:r>
          </a:p>
        </p:txBody>
      </p:sp>
    </p:spTree>
    <p:extLst>
      <p:ext uri="{BB962C8B-B14F-4D97-AF65-F5344CB8AC3E}">
        <p14:creationId xmlns:p14="http://schemas.microsoft.com/office/powerpoint/2010/main" val="2575068937"/>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Rectangle 1"/>
          <p:cNvSpPr>
            <a:spLocks/>
          </p:cNvSpPr>
          <p:nvPr/>
        </p:nvSpPr>
        <p:spPr bwMode="auto">
          <a:xfrm>
            <a:off x="4497388" y="1238465"/>
            <a:ext cx="1422400" cy="14226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de-DE">
              <a:solidFill>
                <a:prstClr val="black"/>
              </a:solidFill>
            </a:endParaRPr>
          </a:p>
        </p:txBody>
      </p:sp>
      <p:sp>
        <p:nvSpPr>
          <p:cNvPr id="3" name="Rectangle 2"/>
          <p:cNvSpPr>
            <a:spLocks/>
          </p:cNvSpPr>
          <p:nvPr/>
        </p:nvSpPr>
        <p:spPr bwMode="auto">
          <a:xfrm>
            <a:off x="4497388" y="3918631"/>
            <a:ext cx="1422400" cy="1424235"/>
          </a:xfrm>
          <a:prstGeom prst="rect">
            <a:avLst/>
          </a:prstGeom>
          <a:solidFill>
            <a:srgbClr val="FFFFFF"/>
          </a:solidFill>
          <a:ln w="25400">
            <a:solidFill>
              <a:schemeClr val="tx1"/>
            </a:solidFill>
            <a:miter lim="800000"/>
            <a:headEnd/>
            <a:tailEnd/>
          </a:ln>
        </p:spPr>
        <p:txBody>
          <a:bodyPr lIns="0" tIns="0" rIns="0" bIns="0"/>
          <a:lstStyle/>
          <a:p>
            <a:endParaRPr lang="de-DE">
              <a:solidFill>
                <a:prstClr val="black"/>
              </a:solidFill>
            </a:endParaRPr>
          </a:p>
        </p:txBody>
      </p:sp>
      <p:sp>
        <p:nvSpPr>
          <p:cNvPr id="4" name="Rectangle 3"/>
          <p:cNvSpPr>
            <a:spLocks/>
          </p:cNvSpPr>
          <p:nvPr/>
        </p:nvSpPr>
        <p:spPr bwMode="auto">
          <a:xfrm>
            <a:off x="7405688" y="1236878"/>
            <a:ext cx="1422400" cy="1424234"/>
          </a:xfrm>
          <a:prstGeom prst="rect">
            <a:avLst/>
          </a:prstGeom>
          <a:solidFill>
            <a:srgbClr val="3B3C3B"/>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de-DE">
              <a:solidFill>
                <a:prstClr val="black"/>
              </a:solidFill>
            </a:endParaRPr>
          </a:p>
        </p:txBody>
      </p:sp>
      <p:sp>
        <p:nvSpPr>
          <p:cNvPr id="5" name="Rectangle 4"/>
          <p:cNvSpPr>
            <a:spLocks/>
          </p:cNvSpPr>
          <p:nvPr/>
        </p:nvSpPr>
        <p:spPr bwMode="auto">
          <a:xfrm>
            <a:off x="1581150" y="1238465"/>
            <a:ext cx="1422400" cy="1422647"/>
          </a:xfrm>
          <a:prstGeom prst="rect">
            <a:avLst/>
          </a:prstGeom>
          <a:solidFill>
            <a:srgbClr val="FDB912"/>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de-DE">
              <a:solidFill>
                <a:prstClr val="black"/>
              </a:solidFill>
            </a:endParaRPr>
          </a:p>
        </p:txBody>
      </p:sp>
      <p:sp>
        <p:nvSpPr>
          <p:cNvPr id="6" name="Rectangle 5"/>
          <p:cNvSpPr>
            <a:spLocks/>
          </p:cNvSpPr>
          <p:nvPr/>
        </p:nvSpPr>
        <p:spPr bwMode="auto">
          <a:xfrm>
            <a:off x="10313989" y="1238465"/>
            <a:ext cx="1423987" cy="1422647"/>
          </a:xfrm>
          <a:prstGeom prst="rect">
            <a:avLst/>
          </a:prstGeom>
          <a:solidFill>
            <a:srgbClr val="8A171A"/>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de-DE">
              <a:solidFill>
                <a:prstClr val="black"/>
              </a:solidFill>
            </a:endParaRPr>
          </a:p>
        </p:txBody>
      </p:sp>
      <p:sp>
        <p:nvSpPr>
          <p:cNvPr id="7" name="Rectangle 6"/>
          <p:cNvSpPr>
            <a:spLocks/>
          </p:cNvSpPr>
          <p:nvPr/>
        </p:nvSpPr>
        <p:spPr bwMode="auto">
          <a:xfrm>
            <a:off x="7392989" y="3855120"/>
            <a:ext cx="1423987" cy="1424235"/>
          </a:xfrm>
          <a:prstGeom prst="rect">
            <a:avLst/>
          </a:prstGeom>
          <a:solidFill>
            <a:srgbClr val="585858"/>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de-DE">
              <a:solidFill>
                <a:prstClr val="black"/>
              </a:solidFill>
            </a:endParaRPr>
          </a:p>
        </p:txBody>
      </p:sp>
      <p:sp>
        <p:nvSpPr>
          <p:cNvPr id="8" name="Rectangle 7"/>
          <p:cNvSpPr>
            <a:spLocks/>
          </p:cNvSpPr>
          <p:nvPr/>
        </p:nvSpPr>
        <p:spPr bwMode="auto">
          <a:xfrm>
            <a:off x="10313989" y="3856708"/>
            <a:ext cx="1423987" cy="1424234"/>
          </a:xfrm>
          <a:prstGeom prst="rect">
            <a:avLst/>
          </a:prstGeom>
          <a:solidFill>
            <a:srgbClr val="C74937"/>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de-DE">
              <a:solidFill>
                <a:prstClr val="black"/>
              </a:solidFill>
            </a:endParaRPr>
          </a:p>
        </p:txBody>
      </p:sp>
      <p:sp>
        <p:nvSpPr>
          <p:cNvPr id="9" name="Rectangle 8"/>
          <p:cNvSpPr>
            <a:spLocks/>
          </p:cNvSpPr>
          <p:nvPr/>
        </p:nvSpPr>
        <p:spPr bwMode="auto">
          <a:xfrm>
            <a:off x="13225464" y="1238465"/>
            <a:ext cx="1423987" cy="1422647"/>
          </a:xfrm>
          <a:prstGeom prst="rect">
            <a:avLst/>
          </a:prstGeom>
          <a:solidFill>
            <a:srgbClr val="0F628C"/>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de-DE">
              <a:solidFill>
                <a:prstClr val="black"/>
              </a:solidFill>
            </a:endParaRPr>
          </a:p>
        </p:txBody>
      </p:sp>
      <p:sp>
        <p:nvSpPr>
          <p:cNvPr id="10" name="Rectangle 9"/>
          <p:cNvSpPr>
            <a:spLocks/>
          </p:cNvSpPr>
          <p:nvPr/>
        </p:nvSpPr>
        <p:spPr bwMode="auto">
          <a:xfrm>
            <a:off x="1660526" y="2823065"/>
            <a:ext cx="1255713" cy="53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dirty="0">
                <a:solidFill>
                  <a:prstClr val="black"/>
                </a:solidFill>
                <a:ea typeface="MS PGothic" pitchFamily="34" charset="-128"/>
                <a:sym typeface="M Avenir Medium" charset="0"/>
              </a:rPr>
              <a:t>yellow</a:t>
            </a:r>
          </a:p>
        </p:txBody>
      </p:sp>
      <p:sp>
        <p:nvSpPr>
          <p:cNvPr id="11" name="Rectangle 10"/>
          <p:cNvSpPr>
            <a:spLocks/>
          </p:cNvSpPr>
          <p:nvPr/>
        </p:nvSpPr>
        <p:spPr bwMode="auto">
          <a:xfrm>
            <a:off x="4672014" y="2823065"/>
            <a:ext cx="1050925" cy="53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dirty="0">
                <a:solidFill>
                  <a:prstClr val="black"/>
                </a:solidFill>
                <a:ea typeface="MS PGothic" pitchFamily="34" charset="-128"/>
                <a:sym typeface="M Avenir Medium" charset="0"/>
              </a:rPr>
              <a:t>black</a:t>
            </a:r>
          </a:p>
        </p:txBody>
      </p:sp>
      <p:sp>
        <p:nvSpPr>
          <p:cNvPr id="12" name="Rectangle 11"/>
          <p:cNvSpPr>
            <a:spLocks/>
          </p:cNvSpPr>
          <p:nvPr/>
        </p:nvSpPr>
        <p:spPr bwMode="auto">
          <a:xfrm>
            <a:off x="4665664" y="5515933"/>
            <a:ext cx="1062037" cy="53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dirty="0">
                <a:solidFill>
                  <a:prstClr val="black"/>
                </a:solidFill>
                <a:ea typeface="MS PGothic" pitchFamily="34" charset="-128"/>
                <a:sym typeface="M Avenir Medium" charset="0"/>
              </a:rPr>
              <a:t>white</a:t>
            </a:r>
          </a:p>
        </p:txBody>
      </p:sp>
      <p:sp>
        <p:nvSpPr>
          <p:cNvPr id="13" name="Rectangle 12"/>
          <p:cNvSpPr>
            <a:spLocks/>
          </p:cNvSpPr>
          <p:nvPr/>
        </p:nvSpPr>
        <p:spPr bwMode="auto">
          <a:xfrm>
            <a:off x="7170739" y="2823065"/>
            <a:ext cx="1870075" cy="53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dirty="0">
                <a:solidFill>
                  <a:prstClr val="black"/>
                </a:solidFill>
                <a:ea typeface="MS PGothic" pitchFamily="34" charset="-128"/>
                <a:sym typeface="M Avenir Medium" charset="0"/>
              </a:rPr>
              <a:t>dark grey</a:t>
            </a:r>
          </a:p>
        </p:txBody>
      </p:sp>
      <p:sp>
        <p:nvSpPr>
          <p:cNvPr id="14" name="Rectangle 13"/>
          <p:cNvSpPr>
            <a:spLocks/>
          </p:cNvSpPr>
          <p:nvPr/>
        </p:nvSpPr>
        <p:spPr bwMode="auto">
          <a:xfrm>
            <a:off x="7667626" y="5515933"/>
            <a:ext cx="874713" cy="53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dirty="0">
                <a:solidFill>
                  <a:prstClr val="black"/>
                </a:solidFill>
                <a:ea typeface="MS PGothic" pitchFamily="34" charset="-128"/>
                <a:sym typeface="M Avenir Medium" charset="0"/>
              </a:rPr>
              <a:t>grey</a:t>
            </a:r>
          </a:p>
        </p:txBody>
      </p:sp>
      <p:sp>
        <p:nvSpPr>
          <p:cNvPr id="15" name="Rectangle 14"/>
          <p:cNvSpPr>
            <a:spLocks/>
          </p:cNvSpPr>
          <p:nvPr/>
        </p:nvSpPr>
        <p:spPr bwMode="auto">
          <a:xfrm>
            <a:off x="10701339" y="2823065"/>
            <a:ext cx="649287" cy="53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dirty="0">
                <a:solidFill>
                  <a:prstClr val="black"/>
                </a:solidFill>
                <a:ea typeface="MS PGothic" pitchFamily="34" charset="-128"/>
                <a:sym typeface="M Avenir Medium" charset="0"/>
              </a:rPr>
              <a:t>red</a:t>
            </a:r>
          </a:p>
        </p:txBody>
      </p:sp>
      <p:sp>
        <p:nvSpPr>
          <p:cNvPr id="16" name="Rectangle 15"/>
          <p:cNvSpPr>
            <a:spLocks/>
          </p:cNvSpPr>
          <p:nvPr/>
        </p:nvSpPr>
        <p:spPr bwMode="auto">
          <a:xfrm>
            <a:off x="10215564" y="5515933"/>
            <a:ext cx="1597025" cy="53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dirty="0">
                <a:solidFill>
                  <a:prstClr val="black"/>
                </a:solidFill>
                <a:ea typeface="MS PGothic" pitchFamily="34" charset="-128"/>
                <a:sym typeface="M Avenir Medium" charset="0"/>
              </a:rPr>
              <a:t>light red</a:t>
            </a:r>
          </a:p>
        </p:txBody>
      </p:sp>
      <p:sp>
        <p:nvSpPr>
          <p:cNvPr id="17" name="Rectangle 16"/>
          <p:cNvSpPr>
            <a:spLocks/>
          </p:cNvSpPr>
          <p:nvPr/>
        </p:nvSpPr>
        <p:spPr bwMode="auto">
          <a:xfrm>
            <a:off x="13511214" y="2823065"/>
            <a:ext cx="847725" cy="53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dirty="0">
                <a:solidFill>
                  <a:prstClr val="black"/>
                </a:solidFill>
                <a:ea typeface="MS PGothic" pitchFamily="34" charset="-128"/>
                <a:sym typeface="M Avenir Medium" charset="0"/>
              </a:rPr>
              <a:t>blue</a:t>
            </a:r>
          </a:p>
        </p:txBody>
      </p:sp>
      <p:sp>
        <p:nvSpPr>
          <p:cNvPr id="18" name="Rectangle 17"/>
          <p:cNvSpPr>
            <a:spLocks/>
          </p:cNvSpPr>
          <p:nvPr/>
        </p:nvSpPr>
        <p:spPr bwMode="auto">
          <a:xfrm>
            <a:off x="7392989" y="6547987"/>
            <a:ext cx="1423987" cy="1424235"/>
          </a:xfrm>
          <a:prstGeom prst="rect">
            <a:avLst/>
          </a:prstGeom>
          <a:solidFill>
            <a:srgbClr val="CCCCCC"/>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de-DE">
              <a:solidFill>
                <a:prstClr val="black"/>
              </a:solidFill>
            </a:endParaRPr>
          </a:p>
        </p:txBody>
      </p:sp>
      <p:sp>
        <p:nvSpPr>
          <p:cNvPr id="19" name="Rectangle 18"/>
          <p:cNvSpPr>
            <a:spLocks/>
          </p:cNvSpPr>
          <p:nvPr/>
        </p:nvSpPr>
        <p:spPr bwMode="auto">
          <a:xfrm>
            <a:off x="7194550" y="8208800"/>
            <a:ext cx="1822450" cy="53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dirty="0">
                <a:solidFill>
                  <a:prstClr val="black"/>
                </a:solidFill>
                <a:ea typeface="MS PGothic" pitchFamily="34" charset="-128"/>
                <a:sym typeface="M Avenir Medium" charset="0"/>
              </a:rPr>
              <a:t>light grey</a:t>
            </a:r>
          </a:p>
        </p:txBody>
      </p:sp>
    </p:spTree>
    <p:extLst>
      <p:ext uri="{BB962C8B-B14F-4D97-AF65-F5344CB8AC3E}">
        <p14:creationId xmlns:p14="http://schemas.microsoft.com/office/powerpoint/2010/main" val="398216550"/>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ntro Title Slid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413005" y="4471176"/>
            <a:ext cx="11430000" cy="1066985"/>
          </a:xfrm>
          <a:prstGeom prst="rect">
            <a:avLst/>
          </a:prstGeom>
        </p:spPr>
        <p:txBody>
          <a:bodyPr vert="horz" lIns="91414" tIns="45708" rIns="91414" bIns="45708"/>
          <a:lstStyle>
            <a:lvl1pPr marL="342801" indent="0" algn="ctr">
              <a:buNone/>
              <a:defRPr sz="3700" b="0" i="0">
                <a:latin typeface="+mn-lt"/>
                <a:cs typeface="Harlow Solid Italic" pitchFamily="82" charset="0"/>
              </a:defRPr>
            </a:lvl1pPr>
          </a:lstStyle>
          <a:p>
            <a:pPr lvl="0"/>
            <a:r>
              <a:rPr lang="es-ES" smtClean="0"/>
              <a:t>Haga clic para modificar el estilo de texto del patrón</a:t>
            </a:r>
          </a:p>
        </p:txBody>
      </p:sp>
      <p:sp>
        <p:nvSpPr>
          <p:cNvPr id="3" name="Rectangle 1"/>
          <p:cNvSpPr>
            <a:spLocks noGrp="1" noChangeArrowheads="1"/>
          </p:cNvSpPr>
          <p:nvPr>
            <p:ph type="title"/>
          </p:nvPr>
        </p:nvSpPr>
        <p:spPr bwMode="auto">
          <a:xfrm>
            <a:off x="1162050" y="3200956"/>
            <a:ext cx="13931900" cy="11940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86" tIns="50786" rIns="50786" bIns="50786" numCol="1" anchor="ctr" anchorCtr="0" compatLnSpc="1">
            <a:prstTxWarp prst="textNoShape">
              <a:avLst/>
            </a:prstTxWarp>
          </a:bodyPr>
          <a:lstStyle>
            <a:lvl1pPr>
              <a:defRPr sz="7100" b="1" i="0">
                <a:latin typeface="+mj-lt"/>
                <a:cs typeface="Helvetica"/>
              </a:defRPr>
            </a:lvl1pPr>
          </a:lstStyle>
          <a:p>
            <a:pPr lvl="0"/>
            <a:r>
              <a:rPr lang="es-ES" smtClean="0">
                <a:sym typeface="M Avenir Medium" charset="0"/>
              </a:rPr>
              <a:t>Haga clic para modificar el estilo de título del patrón</a:t>
            </a:r>
            <a:endParaRPr lang="en-US" dirty="0">
              <a:sym typeface="M Avenir Medium" charset="0"/>
            </a:endParaRPr>
          </a:p>
        </p:txBody>
      </p:sp>
    </p:spTree>
    <p:extLst>
      <p:ext uri="{BB962C8B-B14F-4D97-AF65-F5344CB8AC3E}">
        <p14:creationId xmlns:p14="http://schemas.microsoft.com/office/powerpoint/2010/main" val="2363812277"/>
      </p:ext>
    </p:extLst>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graphicFrame>
        <p:nvGraphicFramePr>
          <p:cNvPr id="2" name="Group 1"/>
          <p:cNvGraphicFramePr>
            <a:graphicFrameLocks noGrp="1"/>
          </p:cNvGraphicFramePr>
          <p:nvPr>
            <p:extLst/>
          </p:nvPr>
        </p:nvGraphicFramePr>
        <p:xfrm>
          <a:off x="1778000" y="2083162"/>
          <a:ext cx="12687300" cy="5168210"/>
        </p:xfrm>
        <a:graphic>
          <a:graphicData uri="http://schemas.openxmlformats.org/drawingml/2006/table">
            <a:tbl>
              <a:tblPr/>
              <a:tblGrid>
                <a:gridCol w="3171825">
                  <a:extLst>
                    <a:ext uri="{9D8B030D-6E8A-4147-A177-3AD203B41FA5}">
                      <a16:colId xmlns:a16="http://schemas.microsoft.com/office/drawing/2014/main" xmlns="" val="20000"/>
                    </a:ext>
                  </a:extLst>
                </a:gridCol>
                <a:gridCol w="3171825">
                  <a:extLst>
                    <a:ext uri="{9D8B030D-6E8A-4147-A177-3AD203B41FA5}">
                      <a16:colId xmlns:a16="http://schemas.microsoft.com/office/drawing/2014/main" xmlns="" val="20001"/>
                    </a:ext>
                  </a:extLst>
                </a:gridCol>
                <a:gridCol w="3171825">
                  <a:extLst>
                    <a:ext uri="{9D8B030D-6E8A-4147-A177-3AD203B41FA5}">
                      <a16:colId xmlns:a16="http://schemas.microsoft.com/office/drawing/2014/main" xmlns="" val="20002"/>
                    </a:ext>
                  </a:extLst>
                </a:gridCol>
                <a:gridCol w="3171825">
                  <a:extLst>
                    <a:ext uri="{9D8B030D-6E8A-4147-A177-3AD203B41FA5}">
                      <a16:colId xmlns:a16="http://schemas.microsoft.com/office/drawing/2014/main" xmlns="" val="20003"/>
                    </a:ext>
                  </a:extLst>
                </a:gridCol>
              </a:tblGrid>
              <a:tr h="1033642">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3000" b="1" i="0" u="none" strike="noStrike" cap="none" normalizeH="0" baseline="0" dirty="0">
                          <a:ln>
                            <a:noFill/>
                          </a:ln>
                          <a:solidFill>
                            <a:srgbClr val="FFFFFF"/>
                          </a:solidFill>
                          <a:effectLst/>
                          <a:latin typeface="+mn-lt"/>
                          <a:ea typeface="ヒラギノ角ゴ ProN W3" charset="0"/>
                          <a:cs typeface="Helvetica"/>
                          <a:sym typeface="H Avenir Heavy" charset="0"/>
                        </a:rPr>
                        <a:t>centered</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585858"/>
                    </a:soli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3000" b="1" i="0" u="none" strike="noStrike" cap="none" normalizeH="0" baseline="0" dirty="0">
                          <a:ln>
                            <a:noFill/>
                          </a:ln>
                          <a:solidFill>
                            <a:srgbClr val="FFFFFF"/>
                          </a:solidFill>
                          <a:effectLst/>
                          <a:latin typeface="+mn-lt"/>
                          <a:ea typeface="ヒラギノ角ゴ ProN W3" charset="0"/>
                          <a:cs typeface="Helvetica"/>
                          <a:sym typeface="H Avenir Heavy" charset="0"/>
                        </a:rPr>
                        <a:t>left aligned</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58585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3000" b="1" i="0" u="none" strike="noStrike" cap="none" normalizeH="0" baseline="0" dirty="0">
                          <a:ln>
                            <a:noFill/>
                          </a:ln>
                          <a:solidFill>
                            <a:srgbClr val="FFFFFF"/>
                          </a:solidFill>
                          <a:effectLst/>
                          <a:latin typeface="+mn-lt"/>
                          <a:ea typeface="ヒラギノ角ゴ ProN W3" charset="0"/>
                          <a:cs typeface="Helvetica"/>
                          <a:sym typeface="H Avenir Heavy"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58585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3000" b="1" i="0" u="none" strike="noStrike" cap="none" normalizeH="0" baseline="0" dirty="0">
                          <a:ln>
                            <a:noFill/>
                          </a:ln>
                          <a:solidFill>
                            <a:srgbClr val="FFFFFF"/>
                          </a:solidFill>
                          <a:effectLst/>
                          <a:latin typeface="+mn-lt"/>
                          <a:ea typeface="ヒラギノ角ゴ ProN W3" charset="0"/>
                          <a:cs typeface="Helvetica"/>
                          <a:sym typeface="H Avenir Heavy"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585858"/>
                    </a:solidFill>
                  </a:tcPr>
                </a:tc>
                <a:extLst>
                  <a:ext uri="{0D108BD9-81ED-4DB2-BD59-A6C34878D82A}">
                    <a16:rowId xmlns:a16="http://schemas.microsoft.com/office/drawing/2014/main" xmlns="" val="10000"/>
                  </a:ext>
                </a:extLst>
              </a:tr>
              <a:tr h="1033642">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033642">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033642">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033642">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086055190"/>
      </p:ext>
    </p:extLst>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738430"/>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1155700" y="2438824"/>
            <a:ext cx="13931900" cy="396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86" tIns="50786" rIns="50786" bIns="50786" numCol="1" anchor="ctr" anchorCtr="0" compatLnSpc="1">
            <a:prstTxWarp prst="textNoShape">
              <a:avLst/>
            </a:prstTxWarp>
          </a:bodyPr>
          <a:lstStyle>
            <a:lvl1pPr>
              <a:defRPr b="1" i="0">
                <a:latin typeface="+mj-lt"/>
                <a:cs typeface="Helvetica"/>
              </a:defRPr>
            </a:lvl1pPr>
          </a:lstStyle>
          <a:p>
            <a:pPr lvl="0"/>
            <a:r>
              <a:rPr lang="es-ES" smtClean="0">
                <a:sym typeface="M Avenir Medium" charset="0"/>
              </a:rPr>
              <a:t>Haga clic para modificar el estilo de título del patrón</a:t>
            </a:r>
            <a:endParaRPr lang="en-US" dirty="0">
              <a:sym typeface="M Avenir Medium" charset="0"/>
            </a:endParaRPr>
          </a:p>
        </p:txBody>
      </p:sp>
    </p:spTree>
    <p:extLst>
      <p:ext uri="{BB962C8B-B14F-4D97-AF65-F5344CB8AC3E}">
        <p14:creationId xmlns:p14="http://schemas.microsoft.com/office/powerpoint/2010/main" val="1605827648"/>
      </p:ext>
    </p:extLst>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Intro Title Slid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413005" y="4471176"/>
            <a:ext cx="11430000" cy="1066985"/>
          </a:xfrm>
          <a:prstGeom prst="rect">
            <a:avLst/>
          </a:prstGeom>
        </p:spPr>
        <p:txBody>
          <a:bodyPr vert="horz" lIns="91414" tIns="45708" rIns="91414" bIns="45708"/>
          <a:lstStyle>
            <a:lvl1pPr marL="342801" indent="0" algn="ctr">
              <a:buNone/>
              <a:defRPr sz="3700" b="0" i="0">
                <a:latin typeface="+mn-lt"/>
                <a:cs typeface="Harlow Solid Italic" pitchFamily="82" charset="0"/>
              </a:defRPr>
            </a:lvl1pPr>
          </a:lstStyle>
          <a:p>
            <a:pPr lvl="0"/>
            <a:r>
              <a:rPr lang="es-ES" smtClean="0"/>
              <a:t>Haga clic para modificar el estilo de texto del patrón</a:t>
            </a:r>
          </a:p>
        </p:txBody>
      </p:sp>
      <p:sp>
        <p:nvSpPr>
          <p:cNvPr id="3" name="Rectangle 1"/>
          <p:cNvSpPr>
            <a:spLocks noGrp="1" noChangeArrowheads="1"/>
          </p:cNvSpPr>
          <p:nvPr>
            <p:ph type="title"/>
          </p:nvPr>
        </p:nvSpPr>
        <p:spPr bwMode="auto">
          <a:xfrm>
            <a:off x="1162050" y="3200956"/>
            <a:ext cx="13931900" cy="11940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86" tIns="50786" rIns="50786" bIns="50786" numCol="1" anchor="ctr" anchorCtr="0" compatLnSpc="1">
            <a:prstTxWarp prst="textNoShape">
              <a:avLst/>
            </a:prstTxWarp>
          </a:bodyPr>
          <a:lstStyle>
            <a:lvl1pPr>
              <a:defRPr sz="7100" b="1" i="0">
                <a:latin typeface="+mj-lt"/>
                <a:cs typeface="Helvetica"/>
              </a:defRPr>
            </a:lvl1pPr>
          </a:lstStyle>
          <a:p>
            <a:pPr lvl="0"/>
            <a:r>
              <a:rPr lang="es-ES" smtClean="0">
                <a:sym typeface="M Avenir Medium" charset="0"/>
              </a:rPr>
              <a:t>Haga clic para modificar el estilo de título del patrón</a:t>
            </a:r>
            <a:endParaRPr lang="en-US" dirty="0">
              <a:sym typeface="M Avenir Medium" charset="0"/>
            </a:endParaRPr>
          </a:p>
        </p:txBody>
      </p:sp>
    </p:spTree>
    <p:extLst>
      <p:ext uri="{BB962C8B-B14F-4D97-AF65-F5344CB8AC3E}">
        <p14:creationId xmlns:p14="http://schemas.microsoft.com/office/powerpoint/2010/main" val="1425405987"/>
      </p:ext>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ingle Line Slide">
    <p:spTree>
      <p:nvGrpSpPr>
        <p:cNvPr id="1" name=""/>
        <p:cNvGrpSpPr/>
        <p:nvPr/>
      </p:nvGrpSpPr>
      <p:grpSpPr>
        <a:xfrm>
          <a:off x="0" y="0"/>
          <a:ext cx="0" cy="0"/>
          <a:chOff x="0" y="0"/>
          <a:chExt cx="0" cy="0"/>
        </a:xfrm>
      </p:grpSpPr>
      <p:sp>
        <p:nvSpPr>
          <p:cNvPr id="6" name="Rectangle 1"/>
          <p:cNvSpPr>
            <a:spLocks noGrp="1" noChangeArrowheads="1"/>
          </p:cNvSpPr>
          <p:nvPr>
            <p:ph type="title"/>
          </p:nvPr>
        </p:nvSpPr>
        <p:spPr bwMode="auto">
          <a:xfrm>
            <a:off x="1155700" y="3912281"/>
            <a:ext cx="13931900" cy="1321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86" tIns="50786" rIns="50786" bIns="50786" numCol="1" anchor="ctr" anchorCtr="0" compatLnSpc="1">
            <a:prstTxWarp prst="textNoShape">
              <a:avLst/>
            </a:prstTxWarp>
          </a:bodyPr>
          <a:lstStyle>
            <a:lvl1pPr>
              <a:defRPr sz="6000" b="0" i="0">
                <a:latin typeface="+mj-lt"/>
                <a:cs typeface="Helvetica"/>
              </a:defRPr>
            </a:lvl1pPr>
          </a:lstStyle>
          <a:p>
            <a:pPr lvl="0"/>
            <a:r>
              <a:rPr lang="es-ES" smtClean="0">
                <a:sym typeface="H Avenir Heavy" charset="0"/>
              </a:rPr>
              <a:t>Haga clic para modificar el estilo de título del patrón</a:t>
            </a:r>
            <a:endParaRPr lang="en-US" dirty="0">
              <a:sym typeface="H Avenir Heavy" charset="0"/>
            </a:endParaRPr>
          </a:p>
        </p:txBody>
      </p:sp>
    </p:spTree>
    <p:extLst>
      <p:ext uri="{BB962C8B-B14F-4D97-AF65-F5344CB8AC3E}">
        <p14:creationId xmlns:p14="http://schemas.microsoft.com/office/powerpoint/2010/main" val="2144339583"/>
      </p:ext>
    </p:extLst>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Header with Bullets and Sub-Bulle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2404" y="2515037"/>
            <a:ext cx="13563600" cy="5563566"/>
          </a:xfrm>
          <a:prstGeom prst="rect">
            <a:avLst/>
          </a:prstGeom>
        </p:spPr>
        <p:txBody>
          <a:bodyPr vert="horz" lIns="91414" tIns="45708" rIns="91414" bIns="45708"/>
          <a:lstStyle>
            <a:lvl1pPr marL="0" indent="-402219" algn="l">
              <a:spcBef>
                <a:spcPts val="4000"/>
              </a:spcBef>
              <a:buClr>
                <a:schemeClr val="bg1">
                  <a:lumMod val="65000"/>
                </a:schemeClr>
              </a:buClr>
              <a:buSzPct val="100000"/>
              <a:buFont typeface="Arial"/>
              <a:buChar char="•"/>
              <a:defRPr sz="4000" b="1" i="0">
                <a:latin typeface="+mn-lt"/>
                <a:cs typeface="Helvetica"/>
              </a:defRPr>
            </a:lvl1pPr>
            <a:lvl2pPr marL="731309" indent="0" algn="l">
              <a:spcBef>
                <a:spcPts val="1500"/>
              </a:spcBef>
              <a:buClr>
                <a:schemeClr val="bg1">
                  <a:lumMod val="65000"/>
                </a:schemeClr>
              </a:buClr>
              <a:buSzPct val="100000"/>
              <a:buFont typeface="Arial"/>
              <a:buNone/>
              <a:defRPr sz="4000" b="0" i="0">
                <a:latin typeface="+mn-lt"/>
                <a:cs typeface="Helvetica Light"/>
              </a:defRPr>
            </a:lvl2pPr>
            <a:lvl3pPr marL="0" indent="-402219" algn="l">
              <a:spcBef>
                <a:spcPts val="4000"/>
              </a:spcBef>
              <a:buClr>
                <a:schemeClr val="bg1">
                  <a:lumMod val="65000"/>
                </a:schemeClr>
              </a:buClr>
              <a:buSzPct val="100000"/>
              <a:buFont typeface="Arial"/>
              <a:buChar char="•"/>
              <a:defRPr sz="4000" b="0" i="0">
                <a:latin typeface="+mn-lt"/>
                <a:cs typeface="Helvetica Light"/>
              </a:defRPr>
            </a:lvl3pPr>
            <a:lvl4pPr marL="0" indent="-402219" algn="l">
              <a:spcBef>
                <a:spcPts val="4000"/>
              </a:spcBef>
              <a:buClr>
                <a:schemeClr val="bg1">
                  <a:lumMod val="65000"/>
                </a:schemeClr>
              </a:buClr>
              <a:buSzPct val="100000"/>
              <a:buFont typeface="Arial"/>
              <a:buChar char="•"/>
              <a:defRPr sz="4000" b="0" i="0">
                <a:latin typeface="+mn-lt"/>
                <a:cs typeface="Helvetica Light"/>
              </a:defRPr>
            </a:lvl4pPr>
            <a:lvl5pPr marL="0" indent="-402219" algn="l">
              <a:spcBef>
                <a:spcPts val="4000"/>
              </a:spcBef>
              <a:buClr>
                <a:schemeClr val="bg1">
                  <a:lumMod val="65000"/>
                </a:schemeClr>
              </a:buClr>
              <a:buSzPct val="100000"/>
              <a:buFont typeface="Arial"/>
              <a:buChar char="•"/>
              <a:defRPr sz="4000" b="0" i="0">
                <a:latin typeface="+mn-lt"/>
                <a:cs typeface="Helvetica Light"/>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Title 3"/>
          <p:cNvSpPr>
            <a:spLocks noGrp="1"/>
          </p:cNvSpPr>
          <p:nvPr>
            <p:ph type="title"/>
          </p:nvPr>
        </p:nvSpPr>
        <p:spPr>
          <a:xfrm>
            <a:off x="1270000" y="838346"/>
            <a:ext cx="13716000" cy="1052696"/>
          </a:xfrm>
          <a:prstGeom prst="rect">
            <a:avLst/>
          </a:prstGeom>
        </p:spPr>
        <p:txBody>
          <a:bodyPr vert="horz" lIns="91414" tIns="45708" rIns="91414" bIns="45708"/>
          <a:lstStyle>
            <a:lvl1pPr algn="l">
              <a:defRPr sz="6300" b="1" i="0">
                <a:latin typeface="+mj-lt"/>
                <a:cs typeface="Helvetica"/>
              </a:defRPr>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3768913339"/>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Header with Subtitle, Bullets, and Sub-Bulle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2404" y="2515037"/>
            <a:ext cx="13563600" cy="5563566"/>
          </a:xfrm>
          <a:prstGeom prst="rect">
            <a:avLst/>
          </a:prstGeom>
        </p:spPr>
        <p:txBody>
          <a:bodyPr vert="horz" lIns="91414" tIns="45708" rIns="91414" bIns="45708"/>
          <a:lstStyle>
            <a:lvl1pPr marL="0" indent="0" algn="l">
              <a:spcBef>
                <a:spcPts val="0"/>
              </a:spcBef>
              <a:spcAft>
                <a:spcPts val="3000"/>
              </a:spcAft>
              <a:buClr>
                <a:schemeClr val="bg1">
                  <a:lumMod val="65000"/>
                </a:schemeClr>
              </a:buClr>
              <a:buSzPct val="100000"/>
              <a:buFont typeface="Arial"/>
              <a:buNone/>
              <a:defRPr sz="4400" b="1" i="0">
                <a:latin typeface="+mn-lt"/>
                <a:cs typeface="Helvetica"/>
              </a:defRPr>
            </a:lvl1pPr>
            <a:lvl2pPr marL="0" indent="-383938" algn="l">
              <a:spcBef>
                <a:spcPts val="0"/>
              </a:spcBef>
              <a:spcAft>
                <a:spcPts val="3000"/>
              </a:spcAft>
              <a:buClr>
                <a:schemeClr val="bg1">
                  <a:lumMod val="65000"/>
                </a:schemeClr>
              </a:buClr>
              <a:buSzPct val="125000"/>
              <a:buFont typeface="Arial"/>
              <a:buChar char="•"/>
              <a:defRPr sz="3500" b="0" i="0">
                <a:latin typeface="+mn-lt"/>
                <a:cs typeface="Helvetica Light"/>
              </a:defRPr>
            </a:lvl2pPr>
            <a:lvl3pPr marL="0" indent="-402219" algn="l">
              <a:spcBef>
                <a:spcPts val="4000"/>
              </a:spcBef>
              <a:buClr>
                <a:schemeClr val="bg1">
                  <a:lumMod val="65000"/>
                </a:schemeClr>
              </a:buClr>
              <a:buSzPct val="100000"/>
              <a:buFont typeface="Arial"/>
              <a:buChar char="•"/>
              <a:defRPr sz="4000" b="0" i="0">
                <a:latin typeface="+mn-lt"/>
                <a:cs typeface="Helvetica Light"/>
              </a:defRPr>
            </a:lvl3pPr>
            <a:lvl4pPr marL="0" indent="-402219" algn="l">
              <a:spcBef>
                <a:spcPts val="4000"/>
              </a:spcBef>
              <a:buClr>
                <a:schemeClr val="bg1">
                  <a:lumMod val="65000"/>
                </a:schemeClr>
              </a:buClr>
              <a:buSzPct val="100000"/>
              <a:buFont typeface="Arial"/>
              <a:buChar char="•"/>
              <a:defRPr sz="4000" b="0" i="0">
                <a:latin typeface="+mn-lt"/>
                <a:cs typeface="Helvetica Light"/>
              </a:defRPr>
            </a:lvl4pPr>
            <a:lvl5pPr marL="0" indent="-402219" algn="l">
              <a:spcBef>
                <a:spcPts val="4000"/>
              </a:spcBef>
              <a:buClr>
                <a:schemeClr val="bg1">
                  <a:lumMod val="65000"/>
                </a:schemeClr>
              </a:buClr>
              <a:buSzPct val="100000"/>
              <a:buFont typeface="Arial"/>
              <a:buChar char="•"/>
              <a:defRPr sz="4000" b="0" i="0">
                <a:latin typeface="+mn-lt"/>
                <a:cs typeface="Helvetica Light"/>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Title 3"/>
          <p:cNvSpPr>
            <a:spLocks noGrp="1"/>
          </p:cNvSpPr>
          <p:nvPr>
            <p:ph type="title"/>
          </p:nvPr>
        </p:nvSpPr>
        <p:spPr>
          <a:xfrm>
            <a:off x="1270000" y="838346"/>
            <a:ext cx="13716000" cy="1052696"/>
          </a:xfrm>
          <a:prstGeom prst="rect">
            <a:avLst/>
          </a:prstGeom>
        </p:spPr>
        <p:txBody>
          <a:bodyPr vert="horz" lIns="91414" tIns="45708" rIns="91414" bIns="45708"/>
          <a:lstStyle>
            <a:lvl1pPr algn="l">
              <a:defRPr sz="6300" b="1" i="0">
                <a:latin typeface="+mj-lt"/>
                <a:cs typeface="Helvetica"/>
              </a:defRPr>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2885528651"/>
      </p:ext>
    </p:extLst>
  </p:cSld>
  <p:clrMapOvr>
    <a:masterClrMapping/>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Comparison Slide">
    <p:spTree>
      <p:nvGrpSpPr>
        <p:cNvPr id="1" name=""/>
        <p:cNvGrpSpPr/>
        <p:nvPr/>
      </p:nvGrpSpPr>
      <p:grpSpPr>
        <a:xfrm>
          <a:off x="0" y="0"/>
          <a:ext cx="0" cy="0"/>
          <a:chOff x="0" y="0"/>
          <a:chExt cx="0" cy="0"/>
        </a:xfrm>
      </p:grpSpPr>
      <p:sp>
        <p:nvSpPr>
          <p:cNvPr id="4" name="Content Placeholder 2"/>
          <p:cNvSpPr>
            <a:spLocks noGrp="1"/>
          </p:cNvSpPr>
          <p:nvPr>
            <p:ph idx="1"/>
          </p:nvPr>
        </p:nvSpPr>
        <p:spPr>
          <a:xfrm>
            <a:off x="1422404" y="2515037"/>
            <a:ext cx="6172201" cy="5563566"/>
          </a:xfrm>
          <a:prstGeom prst="rect">
            <a:avLst/>
          </a:prstGeom>
        </p:spPr>
        <p:txBody>
          <a:bodyPr vert="horz" lIns="91414" tIns="45708" rIns="91414" bIns="45708"/>
          <a:lstStyle>
            <a:lvl1pPr marL="0" indent="0" algn="l">
              <a:spcBef>
                <a:spcPts val="0"/>
              </a:spcBef>
              <a:spcAft>
                <a:spcPts val="3000"/>
              </a:spcAft>
              <a:buClr>
                <a:schemeClr val="bg1">
                  <a:lumMod val="65000"/>
                </a:schemeClr>
              </a:buClr>
              <a:buSzPct val="100000"/>
              <a:buFont typeface="Arial"/>
              <a:buNone/>
              <a:defRPr sz="4400" b="1" i="0">
                <a:latin typeface="+mn-lt"/>
                <a:cs typeface="Helvetica"/>
              </a:defRPr>
            </a:lvl1pPr>
            <a:lvl2pPr marL="0" indent="-383938" algn="l">
              <a:spcBef>
                <a:spcPts val="0"/>
              </a:spcBef>
              <a:spcAft>
                <a:spcPts val="3000"/>
              </a:spcAft>
              <a:buClr>
                <a:schemeClr val="bg1">
                  <a:lumMod val="65000"/>
                </a:schemeClr>
              </a:buClr>
              <a:buSzPct val="125000"/>
              <a:buFont typeface="Arial"/>
              <a:buChar char="•"/>
              <a:defRPr sz="3500" b="0" i="0">
                <a:latin typeface="+mn-lt"/>
                <a:cs typeface="Helvetica Light"/>
              </a:defRPr>
            </a:lvl2pPr>
            <a:lvl3pPr marL="0" indent="-402219" algn="l">
              <a:spcBef>
                <a:spcPts val="4000"/>
              </a:spcBef>
              <a:buClr>
                <a:schemeClr val="bg1">
                  <a:lumMod val="65000"/>
                </a:schemeClr>
              </a:buClr>
              <a:buSzPct val="100000"/>
              <a:buFont typeface="Arial"/>
              <a:buChar char="•"/>
              <a:defRPr sz="4000" b="0" i="0">
                <a:latin typeface="+mn-lt"/>
                <a:cs typeface="Helvetica Light"/>
              </a:defRPr>
            </a:lvl3pPr>
            <a:lvl4pPr marL="0" indent="-402219" algn="l">
              <a:spcBef>
                <a:spcPts val="4000"/>
              </a:spcBef>
              <a:buClr>
                <a:schemeClr val="bg1">
                  <a:lumMod val="65000"/>
                </a:schemeClr>
              </a:buClr>
              <a:buSzPct val="100000"/>
              <a:buFont typeface="Arial"/>
              <a:buChar char="•"/>
              <a:defRPr sz="4000" b="0" i="0">
                <a:latin typeface="+mn-lt"/>
                <a:cs typeface="Helvetica Light"/>
              </a:defRPr>
            </a:lvl4pPr>
            <a:lvl5pPr marL="0" indent="-402219" algn="l">
              <a:spcBef>
                <a:spcPts val="4000"/>
              </a:spcBef>
              <a:buClr>
                <a:schemeClr val="bg1">
                  <a:lumMod val="65000"/>
                </a:schemeClr>
              </a:buClr>
              <a:buSzPct val="100000"/>
              <a:buFont typeface="Arial"/>
              <a:buChar char="•"/>
              <a:defRPr sz="4000" b="0" i="0">
                <a:latin typeface="+mn-lt"/>
                <a:cs typeface="Helvetica Light"/>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Title 3"/>
          <p:cNvSpPr>
            <a:spLocks noGrp="1"/>
          </p:cNvSpPr>
          <p:nvPr>
            <p:ph type="title"/>
          </p:nvPr>
        </p:nvSpPr>
        <p:spPr>
          <a:xfrm>
            <a:off x="1270000" y="838346"/>
            <a:ext cx="13716000" cy="1052696"/>
          </a:xfrm>
          <a:prstGeom prst="rect">
            <a:avLst/>
          </a:prstGeom>
        </p:spPr>
        <p:txBody>
          <a:bodyPr vert="horz" lIns="91414" tIns="45708" rIns="91414" bIns="45708"/>
          <a:lstStyle>
            <a:lvl1pPr algn="l">
              <a:defRPr sz="6300" b="1" i="0">
                <a:latin typeface="+mj-lt"/>
                <a:cs typeface="Helvetica"/>
              </a:defRPr>
            </a:lvl1pPr>
          </a:lstStyle>
          <a:p>
            <a:r>
              <a:rPr lang="es-ES" smtClean="0"/>
              <a:t>Haga clic para modificar el estilo de título del patrón</a:t>
            </a:r>
            <a:endParaRPr lang="en-US" dirty="0"/>
          </a:p>
        </p:txBody>
      </p:sp>
      <p:sp>
        <p:nvSpPr>
          <p:cNvPr id="6" name="Content Placeholder 2"/>
          <p:cNvSpPr>
            <a:spLocks noGrp="1"/>
          </p:cNvSpPr>
          <p:nvPr>
            <p:ph idx="10"/>
          </p:nvPr>
        </p:nvSpPr>
        <p:spPr>
          <a:xfrm>
            <a:off x="8356599" y="2515037"/>
            <a:ext cx="6629401" cy="5563566"/>
          </a:xfrm>
          <a:prstGeom prst="rect">
            <a:avLst/>
          </a:prstGeom>
        </p:spPr>
        <p:txBody>
          <a:bodyPr vert="horz" lIns="91414" tIns="45708" rIns="91414" bIns="45708"/>
          <a:lstStyle>
            <a:lvl1pPr marL="0" indent="0" algn="l">
              <a:spcBef>
                <a:spcPts val="0"/>
              </a:spcBef>
              <a:spcAft>
                <a:spcPts val="3000"/>
              </a:spcAft>
              <a:buClr>
                <a:schemeClr val="bg1">
                  <a:lumMod val="65000"/>
                </a:schemeClr>
              </a:buClr>
              <a:buSzPct val="100000"/>
              <a:buFont typeface="Arial"/>
              <a:buNone/>
              <a:defRPr sz="4400" b="1" i="0">
                <a:latin typeface="+mn-lt"/>
                <a:cs typeface="Helvetica"/>
              </a:defRPr>
            </a:lvl1pPr>
            <a:lvl2pPr marL="0" indent="-383938" algn="l">
              <a:spcBef>
                <a:spcPts val="0"/>
              </a:spcBef>
              <a:spcAft>
                <a:spcPts val="3000"/>
              </a:spcAft>
              <a:buClr>
                <a:schemeClr val="bg1">
                  <a:lumMod val="65000"/>
                </a:schemeClr>
              </a:buClr>
              <a:buSzPct val="125000"/>
              <a:buFont typeface="Arial"/>
              <a:buChar char="•"/>
              <a:defRPr sz="3500" b="0" i="0">
                <a:latin typeface="+mn-lt"/>
                <a:cs typeface="Helvetica Light"/>
              </a:defRPr>
            </a:lvl2pPr>
            <a:lvl3pPr marL="0" indent="-402219" algn="l">
              <a:spcBef>
                <a:spcPts val="4000"/>
              </a:spcBef>
              <a:buClr>
                <a:schemeClr val="bg1">
                  <a:lumMod val="65000"/>
                </a:schemeClr>
              </a:buClr>
              <a:buSzPct val="100000"/>
              <a:buFont typeface="Arial"/>
              <a:buChar char="•"/>
              <a:defRPr sz="4000" b="0" i="0">
                <a:latin typeface="+mn-lt"/>
                <a:cs typeface="Helvetica Light"/>
              </a:defRPr>
            </a:lvl3pPr>
            <a:lvl4pPr marL="0" indent="-402219" algn="l">
              <a:spcBef>
                <a:spcPts val="4000"/>
              </a:spcBef>
              <a:buClr>
                <a:schemeClr val="bg1">
                  <a:lumMod val="65000"/>
                </a:schemeClr>
              </a:buClr>
              <a:buSzPct val="100000"/>
              <a:buFont typeface="Arial"/>
              <a:buChar char="•"/>
              <a:defRPr sz="4000" b="0" i="0">
                <a:latin typeface="+mn-lt"/>
                <a:cs typeface="Helvetica Light"/>
              </a:defRPr>
            </a:lvl4pPr>
            <a:lvl5pPr marL="0" indent="-402219" algn="l">
              <a:spcBef>
                <a:spcPts val="4000"/>
              </a:spcBef>
              <a:buClr>
                <a:schemeClr val="bg1">
                  <a:lumMod val="65000"/>
                </a:schemeClr>
              </a:buClr>
              <a:buSzPct val="100000"/>
              <a:buFont typeface="Arial"/>
              <a:buChar char="•"/>
              <a:defRPr sz="4000" b="0" i="0">
                <a:latin typeface="+mn-lt"/>
                <a:cs typeface="Helvetica Light"/>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Tree>
    <p:extLst>
      <p:ext uri="{BB962C8B-B14F-4D97-AF65-F5344CB8AC3E}">
        <p14:creationId xmlns:p14="http://schemas.microsoft.com/office/powerpoint/2010/main" val="1159073000"/>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Image Slide with Header">
    <p:spTree>
      <p:nvGrpSpPr>
        <p:cNvPr id="1" name=""/>
        <p:cNvGrpSpPr/>
        <p:nvPr/>
      </p:nvGrpSpPr>
      <p:grpSpPr>
        <a:xfrm>
          <a:off x="0" y="0"/>
          <a:ext cx="0" cy="0"/>
          <a:chOff x="0" y="0"/>
          <a:chExt cx="0" cy="0"/>
        </a:xfrm>
      </p:grpSpPr>
      <p:sp>
        <p:nvSpPr>
          <p:cNvPr id="5" name="Title 3"/>
          <p:cNvSpPr>
            <a:spLocks noGrp="1"/>
          </p:cNvSpPr>
          <p:nvPr>
            <p:ph type="title"/>
          </p:nvPr>
        </p:nvSpPr>
        <p:spPr>
          <a:xfrm>
            <a:off x="1270000" y="838346"/>
            <a:ext cx="13716000" cy="1052696"/>
          </a:xfrm>
          <a:prstGeom prst="rect">
            <a:avLst/>
          </a:prstGeom>
        </p:spPr>
        <p:txBody>
          <a:bodyPr vert="horz" lIns="91414" tIns="45708" rIns="91414" bIns="45708"/>
          <a:lstStyle>
            <a:lvl1pPr algn="l">
              <a:defRPr sz="6300" b="1" i="0">
                <a:latin typeface="+mj-lt"/>
                <a:cs typeface="Helvetica"/>
              </a:defRPr>
            </a:lvl1pPr>
          </a:lstStyle>
          <a:p>
            <a:r>
              <a:rPr lang="es-ES" smtClean="0"/>
              <a:t>Haga clic para modificar el estilo de título del patrón</a:t>
            </a:r>
            <a:endParaRPr lang="en-US" dirty="0"/>
          </a:p>
        </p:txBody>
      </p:sp>
      <p:sp>
        <p:nvSpPr>
          <p:cNvPr id="7" name="Picture Placeholder 4"/>
          <p:cNvSpPr>
            <a:spLocks noGrp="1"/>
          </p:cNvSpPr>
          <p:nvPr>
            <p:ph type="pic" sz="quarter" idx="10"/>
          </p:nvPr>
        </p:nvSpPr>
        <p:spPr>
          <a:xfrm>
            <a:off x="1270000" y="2133970"/>
            <a:ext cx="13716000" cy="6097059"/>
          </a:xfrm>
          <a:prstGeom prst="rect">
            <a:avLst/>
          </a:prstGeom>
        </p:spPr>
        <p:txBody>
          <a:bodyPr vert="horz" lIns="0" tIns="0" rIns="0" bIns="0" anchor="ctr" anchorCtr="1"/>
          <a:lstStyle>
            <a:lvl1pPr marL="342801" indent="0" algn="ctr">
              <a:buNone/>
              <a:defRPr b="0" i="0">
                <a:latin typeface="+mn-lt"/>
                <a:cs typeface="M Avenir Medium"/>
              </a:defRPr>
            </a:lvl1pPr>
          </a:lstStyle>
          <a:p>
            <a:pPr lvl="0"/>
            <a:r>
              <a:rPr lang="es-ES" noProof="0" dirty="0" smtClean="0">
                <a:sym typeface="Gill Sans" charset="0"/>
              </a:rPr>
              <a:t>Haga clic en el icono para agregar una imagen</a:t>
            </a:r>
            <a:endParaRPr lang="en-US" noProof="0" dirty="0" smtClean="0">
              <a:sym typeface="Gill Sans" charset="0"/>
            </a:endParaRPr>
          </a:p>
        </p:txBody>
      </p:sp>
    </p:spTree>
    <p:extLst>
      <p:ext uri="{BB962C8B-B14F-4D97-AF65-F5344CB8AC3E}">
        <p14:creationId xmlns:p14="http://schemas.microsoft.com/office/powerpoint/2010/main" val="3770050918"/>
      </p:ext>
    </p:extLst>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Definition Slide">
    <p:spTree>
      <p:nvGrpSpPr>
        <p:cNvPr id="1" name=""/>
        <p:cNvGrpSpPr/>
        <p:nvPr/>
      </p:nvGrpSpPr>
      <p:grpSpPr>
        <a:xfrm>
          <a:off x="0" y="0"/>
          <a:ext cx="0" cy="0"/>
          <a:chOff x="0" y="0"/>
          <a:chExt cx="0" cy="0"/>
        </a:xfrm>
      </p:grpSpPr>
      <p:sp>
        <p:nvSpPr>
          <p:cNvPr id="4" name="Content Placeholder 2"/>
          <p:cNvSpPr>
            <a:spLocks noGrp="1"/>
          </p:cNvSpPr>
          <p:nvPr>
            <p:ph idx="1"/>
          </p:nvPr>
        </p:nvSpPr>
        <p:spPr>
          <a:xfrm>
            <a:off x="1270000" y="2515037"/>
            <a:ext cx="13716000" cy="5563566"/>
          </a:xfrm>
          <a:prstGeom prst="rect">
            <a:avLst/>
          </a:prstGeom>
        </p:spPr>
        <p:txBody>
          <a:bodyPr vert="horz" lIns="91414" tIns="45708" rIns="91414" bIns="45708"/>
          <a:lstStyle>
            <a:lvl1pPr marL="0" indent="0" algn="l">
              <a:spcBef>
                <a:spcPts val="0"/>
              </a:spcBef>
              <a:spcAft>
                <a:spcPts val="3000"/>
              </a:spcAft>
              <a:buClr>
                <a:schemeClr val="bg1">
                  <a:lumMod val="65000"/>
                </a:schemeClr>
              </a:buClr>
              <a:buSzPct val="100000"/>
              <a:buFont typeface="Arial"/>
              <a:buNone/>
              <a:defRPr lang="en-US" sz="4000" b="0" i="0" u="none" baseline="0" smtClean="0">
                <a:latin typeface="+mn-lt"/>
                <a:cs typeface="Helvetica"/>
              </a:defRPr>
            </a:lvl1pPr>
            <a:lvl2pPr marL="0" indent="0" algn="l">
              <a:spcBef>
                <a:spcPts val="0"/>
              </a:spcBef>
              <a:spcAft>
                <a:spcPts val="3000"/>
              </a:spcAft>
              <a:buClr>
                <a:schemeClr val="bg1">
                  <a:lumMod val="65000"/>
                </a:schemeClr>
              </a:buClr>
              <a:buSzPct val="100000"/>
              <a:buFont typeface="Arial"/>
              <a:buNone/>
              <a:defRPr sz="4000" b="0" i="0">
                <a:latin typeface="Bk Avenir Book"/>
                <a:cs typeface="Bk Avenir Book"/>
              </a:defRPr>
            </a:lvl2pPr>
            <a:lvl3pPr marL="0" indent="-402219" algn="l">
              <a:spcBef>
                <a:spcPts val="4000"/>
              </a:spcBef>
              <a:buClr>
                <a:schemeClr val="bg1">
                  <a:lumMod val="65000"/>
                </a:schemeClr>
              </a:buClr>
              <a:buSzPct val="100000"/>
              <a:buFont typeface="Arial"/>
              <a:buChar char="•"/>
              <a:defRPr sz="4000" b="0" i="0">
                <a:latin typeface="Bk Avenir Book"/>
                <a:cs typeface="Bk Avenir Book"/>
              </a:defRPr>
            </a:lvl3pPr>
            <a:lvl4pPr marL="0" indent="-402219" algn="l">
              <a:spcBef>
                <a:spcPts val="4000"/>
              </a:spcBef>
              <a:buClr>
                <a:schemeClr val="bg1">
                  <a:lumMod val="65000"/>
                </a:schemeClr>
              </a:buClr>
              <a:buSzPct val="100000"/>
              <a:buFont typeface="Arial"/>
              <a:buChar char="•"/>
              <a:defRPr sz="4000" b="0" i="0">
                <a:latin typeface="Bk Avenir Book"/>
                <a:cs typeface="Bk Avenir Book"/>
              </a:defRPr>
            </a:lvl4pPr>
            <a:lvl5pPr marL="0" indent="-402219" algn="l">
              <a:spcBef>
                <a:spcPts val="4000"/>
              </a:spcBef>
              <a:buClr>
                <a:schemeClr val="bg1">
                  <a:lumMod val="65000"/>
                </a:schemeClr>
              </a:buClr>
              <a:buSzPct val="100000"/>
              <a:buFont typeface="Arial"/>
              <a:buChar char="•"/>
              <a:defRPr sz="4000" b="0" i="0">
                <a:latin typeface="Bk Avenir Book"/>
                <a:cs typeface="Bk Avenir Book"/>
              </a:defRPr>
            </a:lvl5pPr>
          </a:lstStyle>
          <a:p>
            <a:pPr lvl="0"/>
            <a:r>
              <a:rPr lang="es-ES" smtClean="0"/>
              <a:t>Haga clic para modificar el estilo de texto del patrón</a:t>
            </a:r>
          </a:p>
        </p:txBody>
      </p:sp>
      <p:sp>
        <p:nvSpPr>
          <p:cNvPr id="5" name="Title 3"/>
          <p:cNvSpPr>
            <a:spLocks noGrp="1"/>
          </p:cNvSpPr>
          <p:nvPr>
            <p:ph type="title"/>
          </p:nvPr>
        </p:nvSpPr>
        <p:spPr>
          <a:xfrm>
            <a:off x="1270000" y="838346"/>
            <a:ext cx="13716000" cy="1052696"/>
          </a:xfrm>
          <a:prstGeom prst="rect">
            <a:avLst/>
          </a:prstGeom>
        </p:spPr>
        <p:txBody>
          <a:bodyPr vert="horz" lIns="91414" tIns="45708" rIns="91414" bIns="45708"/>
          <a:lstStyle>
            <a:lvl1pPr algn="l">
              <a:defRPr sz="6300" b="1" i="0">
                <a:latin typeface="+mj-lt"/>
                <a:cs typeface="Helvetica"/>
              </a:defRPr>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1059214544"/>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ingle Line Slide">
    <p:spTree>
      <p:nvGrpSpPr>
        <p:cNvPr id="1" name=""/>
        <p:cNvGrpSpPr/>
        <p:nvPr/>
      </p:nvGrpSpPr>
      <p:grpSpPr>
        <a:xfrm>
          <a:off x="0" y="0"/>
          <a:ext cx="0" cy="0"/>
          <a:chOff x="0" y="0"/>
          <a:chExt cx="0" cy="0"/>
        </a:xfrm>
      </p:grpSpPr>
      <p:sp>
        <p:nvSpPr>
          <p:cNvPr id="6" name="Rectangle 1"/>
          <p:cNvSpPr>
            <a:spLocks noGrp="1" noChangeArrowheads="1"/>
          </p:cNvSpPr>
          <p:nvPr>
            <p:ph type="title"/>
          </p:nvPr>
        </p:nvSpPr>
        <p:spPr bwMode="auto">
          <a:xfrm>
            <a:off x="1155700" y="3912281"/>
            <a:ext cx="13931900" cy="1321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86" tIns="50786" rIns="50786" bIns="50786" numCol="1" anchor="ctr" anchorCtr="0" compatLnSpc="1">
            <a:prstTxWarp prst="textNoShape">
              <a:avLst/>
            </a:prstTxWarp>
          </a:bodyPr>
          <a:lstStyle>
            <a:lvl1pPr>
              <a:defRPr sz="6000" b="0" i="0">
                <a:latin typeface="+mj-lt"/>
                <a:cs typeface="Helvetica"/>
              </a:defRPr>
            </a:lvl1pPr>
          </a:lstStyle>
          <a:p>
            <a:pPr lvl="0"/>
            <a:r>
              <a:rPr lang="es-ES" smtClean="0">
                <a:sym typeface="H Avenir Heavy" charset="0"/>
              </a:rPr>
              <a:t>Haga clic para modificar el estilo de título del patrón</a:t>
            </a:r>
            <a:endParaRPr lang="en-US" dirty="0">
              <a:sym typeface="H Avenir Heavy" charset="0"/>
            </a:endParaRPr>
          </a:p>
        </p:txBody>
      </p:sp>
    </p:spTree>
    <p:extLst>
      <p:ext uri="{BB962C8B-B14F-4D97-AF65-F5344CB8AC3E}">
        <p14:creationId xmlns:p14="http://schemas.microsoft.com/office/powerpoint/2010/main" val="1726277400"/>
      </p:ext>
    </p:extLst>
  </p:cSld>
  <p:clrMapOvr>
    <a:masterClrMapping/>
  </p:clrMapOvr>
  <p:transition spd="med">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cSld name="Quote Slide">
    <p:spTree>
      <p:nvGrpSpPr>
        <p:cNvPr id="1" name=""/>
        <p:cNvGrpSpPr/>
        <p:nvPr/>
      </p:nvGrpSpPr>
      <p:grpSpPr>
        <a:xfrm>
          <a:off x="0" y="0"/>
          <a:ext cx="0" cy="0"/>
          <a:chOff x="0" y="0"/>
          <a:chExt cx="0" cy="0"/>
        </a:xfrm>
      </p:grpSpPr>
      <p:sp>
        <p:nvSpPr>
          <p:cNvPr id="3" name="Rectangle 1"/>
          <p:cNvSpPr>
            <a:spLocks noChangeArrowheads="1"/>
          </p:cNvSpPr>
          <p:nvPr/>
        </p:nvSpPr>
        <p:spPr bwMode="auto">
          <a:xfrm>
            <a:off x="5613399" y="6532114"/>
            <a:ext cx="9372601" cy="70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8" rIns="91414" bIns="45708">
            <a:spAutoFit/>
          </a:bodyPr>
          <a:lstStyle/>
          <a:p>
            <a:pPr algn="r"/>
            <a:r>
              <a:rPr lang="en-US" sz="4000" dirty="0">
                <a:solidFill>
                  <a:prstClr val="black"/>
                </a:solidFill>
                <a:latin typeface="Arial"/>
              </a:rPr>
              <a:t>- quoted person</a:t>
            </a:r>
            <a:r>
              <a:rPr lang="en-US" altLang="en-US" sz="4000" dirty="0">
                <a:solidFill>
                  <a:prstClr val="black"/>
                </a:solidFill>
                <a:latin typeface="Arial"/>
              </a:rPr>
              <a:t>’</a:t>
            </a:r>
            <a:r>
              <a:rPr lang="en-US" sz="4000" dirty="0">
                <a:solidFill>
                  <a:prstClr val="black"/>
                </a:solidFill>
                <a:latin typeface="Arial"/>
              </a:rPr>
              <a:t>s name here</a:t>
            </a:r>
          </a:p>
        </p:txBody>
      </p:sp>
      <p:sp>
        <p:nvSpPr>
          <p:cNvPr id="4" name="Content Placeholder 2"/>
          <p:cNvSpPr>
            <a:spLocks noGrp="1"/>
          </p:cNvSpPr>
          <p:nvPr>
            <p:ph idx="1"/>
          </p:nvPr>
        </p:nvSpPr>
        <p:spPr>
          <a:xfrm>
            <a:off x="1270000" y="1905331"/>
            <a:ext cx="13716000" cy="3734448"/>
          </a:xfrm>
          <a:prstGeom prst="rect">
            <a:avLst/>
          </a:prstGeom>
        </p:spPr>
        <p:txBody>
          <a:bodyPr vert="horz" lIns="91414" tIns="45708" rIns="91414" bIns="45708"/>
          <a:lstStyle>
            <a:lvl1pPr marL="0" indent="0" algn="l">
              <a:spcBef>
                <a:spcPts val="0"/>
              </a:spcBef>
              <a:spcAft>
                <a:spcPts val="3000"/>
              </a:spcAft>
              <a:buClr>
                <a:schemeClr val="bg1">
                  <a:lumMod val="65000"/>
                </a:schemeClr>
              </a:buClr>
              <a:buSzPct val="100000"/>
              <a:buFont typeface="Arial"/>
              <a:buNone/>
              <a:defRPr lang="en-US" sz="4000" b="0" i="1" u="none" baseline="0" smtClean="0">
                <a:latin typeface="+mn-lt"/>
                <a:cs typeface="Helvetica Light"/>
              </a:defRPr>
            </a:lvl1pPr>
            <a:lvl2pPr marL="0" indent="0" algn="l">
              <a:spcBef>
                <a:spcPts val="0"/>
              </a:spcBef>
              <a:spcAft>
                <a:spcPts val="3000"/>
              </a:spcAft>
              <a:buClr>
                <a:schemeClr val="bg1">
                  <a:lumMod val="65000"/>
                </a:schemeClr>
              </a:buClr>
              <a:buSzPct val="100000"/>
              <a:buFont typeface="Arial"/>
              <a:buNone/>
              <a:defRPr sz="4000" b="0" i="0">
                <a:latin typeface="Bk Avenir Book"/>
                <a:cs typeface="Bk Avenir Book"/>
              </a:defRPr>
            </a:lvl2pPr>
            <a:lvl3pPr marL="0" indent="-402219" algn="l">
              <a:spcBef>
                <a:spcPts val="4000"/>
              </a:spcBef>
              <a:buClr>
                <a:schemeClr val="bg1">
                  <a:lumMod val="65000"/>
                </a:schemeClr>
              </a:buClr>
              <a:buSzPct val="100000"/>
              <a:buFont typeface="Arial"/>
              <a:buChar char="•"/>
              <a:defRPr sz="4000" b="0" i="0">
                <a:latin typeface="Bk Avenir Book"/>
                <a:cs typeface="Bk Avenir Book"/>
              </a:defRPr>
            </a:lvl3pPr>
            <a:lvl4pPr marL="0" indent="-402219" algn="l">
              <a:spcBef>
                <a:spcPts val="4000"/>
              </a:spcBef>
              <a:buClr>
                <a:schemeClr val="bg1">
                  <a:lumMod val="65000"/>
                </a:schemeClr>
              </a:buClr>
              <a:buSzPct val="100000"/>
              <a:buFont typeface="Arial"/>
              <a:buChar char="•"/>
              <a:defRPr sz="4000" b="0" i="0">
                <a:latin typeface="Bk Avenir Book"/>
                <a:cs typeface="Bk Avenir Book"/>
              </a:defRPr>
            </a:lvl4pPr>
            <a:lvl5pPr marL="0" indent="-402219" algn="l">
              <a:spcBef>
                <a:spcPts val="4000"/>
              </a:spcBef>
              <a:buClr>
                <a:schemeClr val="bg1">
                  <a:lumMod val="65000"/>
                </a:schemeClr>
              </a:buClr>
              <a:buSzPct val="100000"/>
              <a:buFont typeface="Arial"/>
              <a:buChar char="•"/>
              <a:defRPr sz="4000" b="0" i="0">
                <a:latin typeface="Bk Avenir Book"/>
                <a:cs typeface="Bk Avenir Book"/>
              </a:defRPr>
            </a:lvl5pPr>
          </a:lstStyle>
          <a:p>
            <a:pPr lvl="0"/>
            <a:r>
              <a:rPr lang="es-ES" smtClean="0"/>
              <a:t>Haga clic para modificar el estilo de texto del patrón</a:t>
            </a:r>
          </a:p>
        </p:txBody>
      </p:sp>
    </p:spTree>
    <p:extLst>
      <p:ext uri="{BB962C8B-B14F-4D97-AF65-F5344CB8AC3E}">
        <p14:creationId xmlns:p14="http://schemas.microsoft.com/office/powerpoint/2010/main" val="42208393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Paragraph Slide">
    <p:spTree>
      <p:nvGrpSpPr>
        <p:cNvPr id="1" name=""/>
        <p:cNvGrpSpPr/>
        <p:nvPr/>
      </p:nvGrpSpPr>
      <p:grpSpPr>
        <a:xfrm>
          <a:off x="0" y="0"/>
          <a:ext cx="0" cy="0"/>
          <a:chOff x="0" y="0"/>
          <a:chExt cx="0" cy="0"/>
        </a:xfrm>
      </p:grpSpPr>
      <p:sp>
        <p:nvSpPr>
          <p:cNvPr id="4" name="Content Placeholder 2"/>
          <p:cNvSpPr>
            <a:spLocks noGrp="1"/>
          </p:cNvSpPr>
          <p:nvPr>
            <p:ph idx="1"/>
          </p:nvPr>
        </p:nvSpPr>
        <p:spPr>
          <a:xfrm>
            <a:off x="1270000" y="1905332"/>
            <a:ext cx="13716000" cy="5106287"/>
          </a:xfrm>
          <a:prstGeom prst="rect">
            <a:avLst/>
          </a:prstGeom>
        </p:spPr>
        <p:txBody>
          <a:bodyPr vert="horz" lIns="91414" tIns="45708" rIns="91414" bIns="45708"/>
          <a:lstStyle>
            <a:lvl1pPr marL="0" indent="0" algn="l">
              <a:spcBef>
                <a:spcPts val="0"/>
              </a:spcBef>
              <a:spcAft>
                <a:spcPts val="3000"/>
              </a:spcAft>
              <a:buClr>
                <a:schemeClr val="bg1">
                  <a:lumMod val="65000"/>
                </a:schemeClr>
              </a:buClr>
              <a:buSzPct val="100000"/>
              <a:buFont typeface="Arial"/>
              <a:buNone/>
              <a:defRPr lang="en-US" sz="4000" b="0" i="0" u="none" baseline="0" smtClean="0">
                <a:latin typeface="+mn-lt"/>
                <a:cs typeface="Helvetica Light"/>
              </a:defRPr>
            </a:lvl1pPr>
            <a:lvl2pPr marL="0" indent="0" algn="l">
              <a:spcBef>
                <a:spcPts val="0"/>
              </a:spcBef>
              <a:spcAft>
                <a:spcPts val="3000"/>
              </a:spcAft>
              <a:buClr>
                <a:schemeClr val="bg1">
                  <a:lumMod val="65000"/>
                </a:schemeClr>
              </a:buClr>
              <a:buSzPct val="100000"/>
              <a:buFont typeface="Arial"/>
              <a:buNone/>
              <a:defRPr sz="4000" b="0" i="0">
                <a:latin typeface="+mn-lt"/>
                <a:cs typeface="Helvetica Light"/>
              </a:defRPr>
            </a:lvl2pPr>
            <a:lvl3pPr marL="0" indent="-402219" algn="l">
              <a:spcBef>
                <a:spcPts val="4000"/>
              </a:spcBef>
              <a:buClr>
                <a:schemeClr val="bg1">
                  <a:lumMod val="65000"/>
                </a:schemeClr>
              </a:buClr>
              <a:buSzPct val="100000"/>
              <a:buFont typeface="Arial"/>
              <a:buChar char="•"/>
              <a:defRPr sz="4000" b="0" i="0">
                <a:latin typeface="Bk Avenir Book"/>
                <a:cs typeface="Bk Avenir Book"/>
              </a:defRPr>
            </a:lvl3pPr>
            <a:lvl4pPr marL="0" indent="-402219" algn="l">
              <a:spcBef>
                <a:spcPts val="4000"/>
              </a:spcBef>
              <a:buClr>
                <a:schemeClr val="bg1">
                  <a:lumMod val="65000"/>
                </a:schemeClr>
              </a:buClr>
              <a:buSzPct val="100000"/>
              <a:buFont typeface="Arial"/>
              <a:buChar char="•"/>
              <a:defRPr sz="4000" b="0" i="0">
                <a:latin typeface="Bk Avenir Book"/>
                <a:cs typeface="Bk Avenir Book"/>
              </a:defRPr>
            </a:lvl4pPr>
            <a:lvl5pPr marL="0" indent="-402219" algn="l">
              <a:spcBef>
                <a:spcPts val="4000"/>
              </a:spcBef>
              <a:buClr>
                <a:schemeClr val="bg1">
                  <a:lumMod val="65000"/>
                </a:schemeClr>
              </a:buClr>
              <a:buSzPct val="100000"/>
              <a:buFont typeface="Arial"/>
              <a:buChar char="•"/>
              <a:defRPr sz="4000" b="0" i="0">
                <a:latin typeface="Bk Avenir Book"/>
                <a:cs typeface="Bk Avenir Book"/>
              </a:defRPr>
            </a:lvl5pPr>
          </a:lstStyle>
          <a:p>
            <a:pPr lvl="0"/>
            <a:r>
              <a:rPr lang="es-ES" smtClean="0"/>
              <a:t>Haga clic para modificar el estilo de texto del patrón</a:t>
            </a:r>
          </a:p>
          <a:p>
            <a:pPr lvl="1"/>
            <a:r>
              <a:rPr lang="es-ES" smtClean="0"/>
              <a:t>Segundo nivel</a:t>
            </a:r>
          </a:p>
        </p:txBody>
      </p:sp>
    </p:spTree>
    <p:extLst>
      <p:ext uri="{BB962C8B-B14F-4D97-AF65-F5344CB8AC3E}">
        <p14:creationId xmlns:p14="http://schemas.microsoft.com/office/powerpoint/2010/main" val="4046118946"/>
      </p:ext>
    </p:extLst>
  </p:cSld>
  <p:clrMapOvr>
    <a:masterClrMapping/>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ode Slide">
    <p:spTree>
      <p:nvGrpSpPr>
        <p:cNvPr id="1" name=""/>
        <p:cNvGrpSpPr/>
        <p:nvPr/>
      </p:nvGrpSpPr>
      <p:grpSpPr>
        <a:xfrm>
          <a:off x="0" y="0"/>
          <a:ext cx="0" cy="0"/>
          <a:chOff x="0" y="0"/>
          <a:chExt cx="0" cy="0"/>
        </a:xfrm>
      </p:grpSpPr>
      <p:sp>
        <p:nvSpPr>
          <p:cNvPr id="7" name="Content Placeholder 2"/>
          <p:cNvSpPr>
            <a:spLocks noGrp="1"/>
          </p:cNvSpPr>
          <p:nvPr>
            <p:ph idx="10"/>
          </p:nvPr>
        </p:nvSpPr>
        <p:spPr>
          <a:xfrm>
            <a:off x="1270000" y="1905331"/>
            <a:ext cx="13716000" cy="5563566"/>
          </a:xfrm>
          <a:prstGeom prst="rect">
            <a:avLst/>
          </a:prstGeom>
        </p:spPr>
        <p:txBody>
          <a:bodyPr vert="horz" lIns="91414" tIns="45708" rIns="91414" bIns="45708">
            <a:normAutofit/>
          </a:bodyPr>
          <a:lstStyle>
            <a:lvl1pPr marL="0" indent="0" algn="l">
              <a:spcBef>
                <a:spcPts val="0"/>
              </a:spcBef>
              <a:spcAft>
                <a:spcPts val="3000"/>
              </a:spcAft>
              <a:buClr>
                <a:schemeClr val="bg1">
                  <a:lumMod val="65000"/>
                </a:schemeClr>
              </a:buClr>
              <a:buSzPct val="100000"/>
              <a:buFont typeface="Arial"/>
              <a:buNone/>
              <a:defRPr lang="en-US" sz="2100" u="none" baseline="0" smtClean="0">
                <a:latin typeface="+mn-lt"/>
                <a:cs typeface="Andale Mono"/>
              </a:defRPr>
            </a:lvl1pPr>
            <a:lvl2pPr marL="0" indent="0" algn="l">
              <a:spcBef>
                <a:spcPts val="0"/>
              </a:spcBef>
              <a:spcAft>
                <a:spcPts val="3000"/>
              </a:spcAft>
              <a:buClr>
                <a:schemeClr val="bg1">
                  <a:lumMod val="65000"/>
                </a:schemeClr>
              </a:buClr>
              <a:buSzPct val="100000"/>
              <a:buFont typeface="Arial"/>
              <a:buNone/>
              <a:defRPr sz="4000" b="0" i="0">
                <a:latin typeface="Bk Avenir Book"/>
                <a:cs typeface="Bk Avenir Book"/>
              </a:defRPr>
            </a:lvl2pPr>
            <a:lvl3pPr marL="0" indent="-402219" algn="l">
              <a:spcBef>
                <a:spcPts val="4000"/>
              </a:spcBef>
              <a:buClr>
                <a:schemeClr val="bg1">
                  <a:lumMod val="65000"/>
                </a:schemeClr>
              </a:buClr>
              <a:buSzPct val="100000"/>
              <a:buFont typeface="Arial"/>
              <a:buChar char="•"/>
              <a:defRPr sz="4000" b="0" i="0">
                <a:latin typeface="Bk Avenir Book"/>
                <a:cs typeface="Bk Avenir Book"/>
              </a:defRPr>
            </a:lvl3pPr>
            <a:lvl4pPr marL="0" indent="-402219" algn="l">
              <a:spcBef>
                <a:spcPts val="4000"/>
              </a:spcBef>
              <a:buClr>
                <a:schemeClr val="bg1">
                  <a:lumMod val="65000"/>
                </a:schemeClr>
              </a:buClr>
              <a:buSzPct val="100000"/>
              <a:buFont typeface="Arial"/>
              <a:buChar char="•"/>
              <a:defRPr sz="4000" b="0" i="0">
                <a:latin typeface="Bk Avenir Book"/>
                <a:cs typeface="Bk Avenir Book"/>
              </a:defRPr>
            </a:lvl4pPr>
            <a:lvl5pPr marL="0" indent="-402219" algn="l">
              <a:spcBef>
                <a:spcPts val="4000"/>
              </a:spcBef>
              <a:buClr>
                <a:schemeClr val="bg1">
                  <a:lumMod val="65000"/>
                </a:schemeClr>
              </a:buClr>
              <a:buSzPct val="100000"/>
              <a:buFont typeface="Arial"/>
              <a:buChar char="•"/>
              <a:defRPr sz="4000" b="0" i="0">
                <a:latin typeface="Bk Avenir Book"/>
                <a:cs typeface="Bk Avenir Book"/>
              </a:defRPr>
            </a:lvl5pPr>
          </a:lstStyle>
          <a:p>
            <a:pPr lvl="0"/>
            <a:r>
              <a:rPr lang="es-ES" smtClean="0"/>
              <a:t>Haga clic para modificar el estilo de texto del patrón</a:t>
            </a:r>
          </a:p>
        </p:txBody>
      </p:sp>
    </p:spTree>
    <p:extLst>
      <p:ext uri="{BB962C8B-B14F-4D97-AF65-F5344CB8AC3E}">
        <p14:creationId xmlns:p14="http://schemas.microsoft.com/office/powerpoint/2010/main" val="1592673073"/>
      </p:ext>
    </p:extLst>
  </p:cSld>
  <p:clrMapOvr>
    <a:masterClrMapping/>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cSld name="Título y objetos">
    <p:spTree>
      <p:nvGrpSpPr>
        <p:cNvPr id="1" name=""/>
        <p:cNvGrpSpPr/>
        <p:nvPr/>
      </p:nvGrpSpPr>
      <p:grpSpPr>
        <a:xfrm>
          <a:off x="0" y="0"/>
          <a:ext cx="0" cy="0"/>
          <a:chOff x="0" y="0"/>
          <a:chExt cx="0" cy="0"/>
        </a:xfrm>
      </p:grpSpPr>
      <p:sp>
        <p:nvSpPr>
          <p:cNvPr id="2" name="Line 1"/>
          <p:cNvSpPr>
            <a:spLocks noChangeShapeType="1"/>
          </p:cNvSpPr>
          <p:nvPr/>
        </p:nvSpPr>
        <p:spPr bwMode="auto">
          <a:xfrm>
            <a:off x="825505" y="1181305"/>
            <a:ext cx="3225801"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solidFill>
                <a:prstClr val="black"/>
              </a:solidFill>
            </a:endParaRPr>
          </a:p>
        </p:txBody>
      </p:sp>
      <p:sp>
        <p:nvSpPr>
          <p:cNvPr id="3" name="Line 2"/>
          <p:cNvSpPr>
            <a:spLocks noChangeShapeType="1"/>
          </p:cNvSpPr>
          <p:nvPr/>
        </p:nvSpPr>
        <p:spPr bwMode="auto">
          <a:xfrm>
            <a:off x="825505" y="3580435"/>
            <a:ext cx="3225801" cy="1587"/>
          </a:xfrm>
          <a:prstGeom prst="line">
            <a:avLst/>
          </a:prstGeom>
          <a:noFill/>
          <a:ln w="38100">
            <a:solidFill>
              <a:schemeClr val="tx1"/>
            </a:solidFill>
            <a:miter lim="800000"/>
            <a:headEnd type="arrow" w="med" len="med"/>
            <a:tailEnd type="arrow" w="med" len="med"/>
          </a:ln>
          <a:extLst>
            <a:ext uri="{909E8E84-426E-40DD-AFC4-6F175D3DCCD1}">
              <a14:hiddenFill xmlns:a14="http://schemas.microsoft.com/office/drawing/2010/main">
                <a:noFill/>
              </a14:hiddenFill>
            </a:ext>
          </a:extLst>
        </p:spPr>
        <p:txBody>
          <a:bodyPr lIns="0" tIns="0" rIns="0" bIns="0"/>
          <a:lstStyle/>
          <a:p>
            <a:endParaRPr lang="de-DE">
              <a:solidFill>
                <a:prstClr val="black"/>
              </a:solidFill>
            </a:endParaRPr>
          </a:p>
        </p:txBody>
      </p:sp>
      <p:sp>
        <p:nvSpPr>
          <p:cNvPr id="4" name="Line 3"/>
          <p:cNvSpPr>
            <a:spLocks noChangeShapeType="1"/>
          </p:cNvSpPr>
          <p:nvPr/>
        </p:nvSpPr>
        <p:spPr bwMode="auto">
          <a:xfrm>
            <a:off x="825505" y="2343558"/>
            <a:ext cx="3225801" cy="0"/>
          </a:xfrm>
          <a:prstGeom prst="line">
            <a:avLst/>
          </a:prstGeom>
          <a:noFill/>
          <a:ln w="38100">
            <a:solidFill>
              <a:schemeClr val="tx1"/>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de-DE">
              <a:solidFill>
                <a:prstClr val="black"/>
              </a:solidFill>
            </a:endParaRPr>
          </a:p>
        </p:txBody>
      </p:sp>
      <p:sp>
        <p:nvSpPr>
          <p:cNvPr id="5" name="AutoShape 4"/>
          <p:cNvSpPr>
            <a:spLocks/>
          </p:cNvSpPr>
          <p:nvPr/>
        </p:nvSpPr>
        <p:spPr bwMode="auto">
          <a:xfrm>
            <a:off x="10223501" y="1219412"/>
            <a:ext cx="5029200" cy="1625882"/>
          </a:xfrm>
          <a:prstGeom prst="rightArrow">
            <a:avLst>
              <a:gd name="adj1" fmla="val 35944"/>
              <a:gd name="adj2" fmla="val 94273"/>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de-DE">
              <a:solidFill>
                <a:srgbClr val="666666"/>
              </a:solidFill>
            </a:endParaRPr>
          </a:p>
        </p:txBody>
      </p:sp>
      <p:sp>
        <p:nvSpPr>
          <p:cNvPr id="6" name="AutoShape 5"/>
          <p:cNvSpPr>
            <a:spLocks/>
          </p:cNvSpPr>
          <p:nvPr/>
        </p:nvSpPr>
        <p:spPr bwMode="auto">
          <a:xfrm>
            <a:off x="10229849" y="3385140"/>
            <a:ext cx="5003801" cy="1460754"/>
          </a:xfrm>
          <a:prstGeom prst="roundRect">
            <a:avLst>
              <a:gd name="adj" fmla="val 36954"/>
            </a:avLst>
          </a:prstGeom>
          <a:noFill/>
          <a:ln w="38100">
            <a:solidFill>
              <a:srgbClr val="FDB91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de-DE">
              <a:solidFill>
                <a:prstClr val="black"/>
              </a:solidFill>
            </a:endParaRPr>
          </a:p>
        </p:txBody>
      </p:sp>
      <p:sp>
        <p:nvSpPr>
          <p:cNvPr id="7" name="Rectangle 6"/>
          <p:cNvSpPr>
            <a:spLocks/>
          </p:cNvSpPr>
          <p:nvPr/>
        </p:nvSpPr>
        <p:spPr bwMode="auto">
          <a:xfrm>
            <a:off x="10223501" y="5385735"/>
            <a:ext cx="5016500" cy="2540441"/>
          </a:xfrm>
          <a:prstGeom prst="rect">
            <a:avLst/>
          </a:prstGeom>
          <a:solidFill>
            <a:srgbClr val="CCCCCC"/>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r>
              <a:rPr lang="en-US" sz="4000" dirty="0">
                <a:solidFill>
                  <a:prstClr val="black"/>
                </a:solidFill>
                <a:latin typeface="Helvetica" charset="0"/>
                <a:ea typeface="MS PGothic" pitchFamily="34" charset="-128"/>
                <a:sym typeface="M Avenir Medium" charset="0"/>
              </a:rPr>
              <a:t>Text here</a:t>
            </a:r>
          </a:p>
        </p:txBody>
      </p:sp>
      <p:sp>
        <p:nvSpPr>
          <p:cNvPr id="8" name="Line 7"/>
          <p:cNvSpPr>
            <a:spLocks noChangeShapeType="1"/>
          </p:cNvSpPr>
          <p:nvPr/>
        </p:nvSpPr>
        <p:spPr bwMode="auto">
          <a:xfrm>
            <a:off x="825505" y="4750625"/>
            <a:ext cx="3225801" cy="0"/>
          </a:xfrm>
          <a:prstGeom prst="line">
            <a:avLst/>
          </a:prstGeom>
          <a:noFill/>
          <a:ln w="63500">
            <a:solidFill>
              <a:schemeClr val="tx1"/>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de-DE">
              <a:solidFill>
                <a:prstClr val="black"/>
              </a:solidFill>
            </a:endParaRPr>
          </a:p>
        </p:txBody>
      </p:sp>
      <p:sp>
        <p:nvSpPr>
          <p:cNvPr id="9" name="Line 8"/>
          <p:cNvSpPr>
            <a:spLocks noChangeShapeType="1"/>
          </p:cNvSpPr>
          <p:nvPr/>
        </p:nvSpPr>
        <p:spPr bwMode="auto">
          <a:xfrm>
            <a:off x="825505" y="7251375"/>
            <a:ext cx="3225801" cy="1587"/>
          </a:xfrm>
          <a:prstGeom prst="line">
            <a:avLst/>
          </a:prstGeom>
          <a:noFill/>
          <a:ln w="63500">
            <a:solidFill>
              <a:schemeClr val="tx1"/>
            </a:solidFill>
            <a:prstDash val="sysDot"/>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de-DE">
              <a:solidFill>
                <a:prstClr val="black"/>
              </a:solidFill>
            </a:endParaRPr>
          </a:p>
        </p:txBody>
      </p:sp>
      <p:sp>
        <p:nvSpPr>
          <p:cNvPr id="10" name="Line 9"/>
          <p:cNvSpPr>
            <a:spLocks noChangeShapeType="1"/>
          </p:cNvSpPr>
          <p:nvPr/>
        </p:nvSpPr>
        <p:spPr bwMode="auto">
          <a:xfrm>
            <a:off x="825505" y="5950983"/>
            <a:ext cx="3225801" cy="0"/>
          </a:xfrm>
          <a:prstGeom prst="line">
            <a:avLst/>
          </a:prstGeom>
          <a:noFill/>
          <a:ln w="63500">
            <a:solidFill>
              <a:schemeClr val="tx1"/>
            </a:solidFill>
            <a:prstDash val="sysDot"/>
            <a:miter lim="800000"/>
            <a:headEnd/>
            <a:tailEnd type="stealth" w="med" len="med"/>
          </a:ln>
          <a:extLst>
            <a:ext uri="{909E8E84-426E-40DD-AFC4-6F175D3DCCD1}">
              <a14:hiddenFill xmlns:a14="http://schemas.microsoft.com/office/drawing/2010/main">
                <a:noFill/>
              </a14:hiddenFill>
            </a:ext>
          </a:extLst>
        </p:spPr>
        <p:txBody>
          <a:bodyPr lIns="0" tIns="0" rIns="0" bIns="0"/>
          <a:lstStyle/>
          <a:p>
            <a:endParaRPr lang="de-DE">
              <a:solidFill>
                <a:prstClr val="black"/>
              </a:solidFill>
            </a:endParaRPr>
          </a:p>
        </p:txBody>
      </p:sp>
      <p:sp>
        <p:nvSpPr>
          <p:cNvPr id="11" name="Rectangle 10"/>
          <p:cNvSpPr>
            <a:spLocks/>
          </p:cNvSpPr>
          <p:nvPr/>
        </p:nvSpPr>
        <p:spPr bwMode="auto">
          <a:xfrm>
            <a:off x="4622802" y="1130500"/>
            <a:ext cx="5016500" cy="1562371"/>
          </a:xfrm>
          <a:prstGeom prst="rect">
            <a:avLst/>
          </a:prstGeom>
          <a:solidFill>
            <a:srgbClr val="C74937"/>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r>
              <a:rPr lang="en-US" sz="4000" dirty="0">
                <a:solidFill>
                  <a:srgbClr val="FFFFFF"/>
                </a:solidFill>
                <a:latin typeface="Helvetica" charset="0"/>
                <a:ea typeface="MS PGothic" pitchFamily="34" charset="-128"/>
                <a:sym typeface="M Avenir Medium" charset="0"/>
              </a:rPr>
              <a:t>Text here</a:t>
            </a:r>
          </a:p>
        </p:txBody>
      </p:sp>
      <p:sp>
        <p:nvSpPr>
          <p:cNvPr id="12" name="AutoShape 11"/>
          <p:cNvSpPr>
            <a:spLocks/>
          </p:cNvSpPr>
          <p:nvPr/>
        </p:nvSpPr>
        <p:spPr bwMode="auto">
          <a:xfrm>
            <a:off x="4629150" y="3385140"/>
            <a:ext cx="5003801" cy="1460754"/>
          </a:xfrm>
          <a:prstGeom prst="roundRect">
            <a:avLst>
              <a:gd name="adj" fmla="val 14634"/>
            </a:avLst>
          </a:prstGeom>
          <a:solidFill>
            <a:srgbClr val="0F628C"/>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r>
              <a:rPr lang="en-US" sz="4000" dirty="0">
                <a:solidFill>
                  <a:srgbClr val="FFFFFF"/>
                </a:solidFill>
                <a:latin typeface="Helvetica" charset="0"/>
                <a:ea typeface="MS PGothic" pitchFamily="34" charset="-128"/>
                <a:sym typeface="M Avenir Medium" charset="0"/>
              </a:rPr>
              <a:t>Text here</a:t>
            </a:r>
          </a:p>
        </p:txBody>
      </p:sp>
      <p:sp>
        <p:nvSpPr>
          <p:cNvPr id="13" name="Freeform 12"/>
          <p:cNvSpPr>
            <a:spLocks/>
          </p:cNvSpPr>
          <p:nvPr/>
        </p:nvSpPr>
        <p:spPr bwMode="auto">
          <a:xfrm>
            <a:off x="4565650" y="5550864"/>
            <a:ext cx="2730500" cy="2794485"/>
          </a:xfrm>
          <a:custGeom>
            <a:avLst/>
            <a:gdLst>
              <a:gd name="T0" fmla="*/ 2147483647 w 21580"/>
              <a:gd name="T1" fmla="*/ 0 h 21600"/>
              <a:gd name="T2" fmla="*/ 2147483647 w 21580"/>
              <a:gd name="T3" fmla="*/ 2147483647 h 21600"/>
              <a:gd name="T4" fmla="*/ 2147483647 w 21580"/>
              <a:gd name="T5" fmla="*/ 2147483647 h 21600"/>
              <a:gd name="T6" fmla="*/ 2147483647 w 21580"/>
              <a:gd name="T7" fmla="*/ 2147483647 h 21600"/>
              <a:gd name="T8" fmla="*/ 2147483647 w 21580"/>
              <a:gd name="T9" fmla="*/ 2147483647 h 21600"/>
              <a:gd name="T10" fmla="*/ 2147483647 w 21580"/>
              <a:gd name="T11" fmla="*/ 2147483647 h 21600"/>
              <a:gd name="T12" fmla="*/ 0 w 21580"/>
              <a:gd name="T13" fmla="*/ 2147483647 h 21600"/>
              <a:gd name="T14" fmla="*/ 2147483647 w 21580"/>
              <a:gd name="T15" fmla="*/ 2147483647 h 21600"/>
              <a:gd name="T16" fmla="*/ 2147483647 w 21580"/>
              <a:gd name="T17" fmla="*/ 2147483647 h 21600"/>
              <a:gd name="T18" fmla="*/ 2147483647 w 21580"/>
              <a:gd name="T19" fmla="*/ 2147483647 h 21600"/>
              <a:gd name="T20" fmla="*/ 2147483647 w 21580"/>
              <a:gd name="T21" fmla="*/ 2147483647 h 21600"/>
              <a:gd name="T22" fmla="*/ 2147483647 w 21580"/>
              <a:gd name="T23" fmla="*/ 0 h 21600"/>
              <a:gd name="T24" fmla="*/ 2147483647 w 2158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580" h="21600">
                <a:moveTo>
                  <a:pt x="14579" y="0"/>
                </a:moveTo>
                <a:lnTo>
                  <a:pt x="21580" y="19"/>
                </a:lnTo>
                <a:cubicBezTo>
                  <a:pt x="21580" y="19"/>
                  <a:pt x="21560" y="3203"/>
                  <a:pt x="21580" y="8391"/>
                </a:cubicBezTo>
                <a:cubicBezTo>
                  <a:pt x="21600" y="13578"/>
                  <a:pt x="18777" y="17016"/>
                  <a:pt x="12431" y="17016"/>
                </a:cubicBezTo>
                <a:cubicBezTo>
                  <a:pt x="11396" y="17016"/>
                  <a:pt x="9288" y="17016"/>
                  <a:pt x="9288" y="17016"/>
                </a:cubicBezTo>
                <a:lnTo>
                  <a:pt x="9288" y="21600"/>
                </a:lnTo>
                <a:lnTo>
                  <a:pt x="0" y="13597"/>
                </a:lnTo>
                <a:lnTo>
                  <a:pt x="9288" y="5672"/>
                </a:lnTo>
                <a:lnTo>
                  <a:pt x="9288" y="10256"/>
                </a:lnTo>
                <a:lnTo>
                  <a:pt x="12152" y="10256"/>
                </a:lnTo>
                <a:cubicBezTo>
                  <a:pt x="12152" y="10256"/>
                  <a:pt x="14579" y="10412"/>
                  <a:pt x="14579" y="7945"/>
                </a:cubicBezTo>
                <a:cubicBezTo>
                  <a:pt x="14579" y="5302"/>
                  <a:pt x="14579" y="0"/>
                  <a:pt x="14579" y="0"/>
                </a:cubicBezTo>
                <a:close/>
                <a:moveTo>
                  <a:pt x="14579" y="0"/>
                </a:moveTo>
              </a:path>
            </a:pathLst>
          </a:custGeom>
          <a:noFill/>
          <a:ln w="635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de-DE">
              <a:solidFill>
                <a:prstClr val="black"/>
              </a:solidFill>
            </a:endParaRPr>
          </a:p>
        </p:txBody>
      </p:sp>
      <p:sp>
        <p:nvSpPr>
          <p:cNvPr id="14" name="Oval 13"/>
          <p:cNvSpPr>
            <a:spLocks/>
          </p:cNvSpPr>
          <p:nvPr/>
        </p:nvSpPr>
        <p:spPr bwMode="auto">
          <a:xfrm>
            <a:off x="7886701" y="5766801"/>
            <a:ext cx="1778000" cy="1778309"/>
          </a:xfrm>
          <a:prstGeom prst="ellipse">
            <a:avLst/>
          </a:prstGeom>
          <a:solidFill>
            <a:srgbClr val="CCCCCC"/>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r>
              <a:rPr lang="en-US" sz="4000" dirty="0">
                <a:solidFill>
                  <a:prstClr val="black"/>
                </a:solidFill>
                <a:latin typeface="Helvetica" charset="0"/>
                <a:ea typeface="MS PGothic" pitchFamily="34" charset="-128"/>
                <a:sym typeface="M Avenir Medium" charset="0"/>
              </a:rPr>
              <a:t>Text here</a:t>
            </a:r>
          </a:p>
        </p:txBody>
      </p:sp>
    </p:spTree>
    <p:extLst>
      <p:ext uri="{BB962C8B-B14F-4D97-AF65-F5344CB8AC3E}">
        <p14:creationId xmlns:p14="http://schemas.microsoft.com/office/powerpoint/2010/main" val="29370734"/>
      </p:ext>
    </p:extLst>
  </p:cSld>
  <p:clrMapOvr>
    <a:masterClrMapping/>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Rectangle 1"/>
          <p:cNvSpPr>
            <a:spLocks/>
          </p:cNvSpPr>
          <p:nvPr/>
        </p:nvSpPr>
        <p:spPr bwMode="auto">
          <a:xfrm>
            <a:off x="4497388" y="1238467"/>
            <a:ext cx="1422400" cy="14226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de-DE">
              <a:solidFill>
                <a:prstClr val="black"/>
              </a:solidFill>
            </a:endParaRPr>
          </a:p>
        </p:txBody>
      </p:sp>
      <p:sp>
        <p:nvSpPr>
          <p:cNvPr id="3" name="Rectangle 2"/>
          <p:cNvSpPr>
            <a:spLocks/>
          </p:cNvSpPr>
          <p:nvPr/>
        </p:nvSpPr>
        <p:spPr bwMode="auto">
          <a:xfrm>
            <a:off x="4497388" y="3918635"/>
            <a:ext cx="1422400" cy="1424235"/>
          </a:xfrm>
          <a:prstGeom prst="rect">
            <a:avLst/>
          </a:prstGeom>
          <a:solidFill>
            <a:srgbClr val="FFFFFF"/>
          </a:solidFill>
          <a:ln w="25400">
            <a:solidFill>
              <a:schemeClr val="tx1"/>
            </a:solidFill>
            <a:miter lim="800000"/>
            <a:headEnd/>
            <a:tailEnd/>
          </a:ln>
        </p:spPr>
        <p:txBody>
          <a:bodyPr lIns="0" tIns="0" rIns="0" bIns="0"/>
          <a:lstStyle/>
          <a:p>
            <a:endParaRPr lang="de-DE">
              <a:solidFill>
                <a:prstClr val="black"/>
              </a:solidFill>
            </a:endParaRPr>
          </a:p>
        </p:txBody>
      </p:sp>
      <p:sp>
        <p:nvSpPr>
          <p:cNvPr id="4" name="Rectangle 3"/>
          <p:cNvSpPr>
            <a:spLocks/>
          </p:cNvSpPr>
          <p:nvPr/>
        </p:nvSpPr>
        <p:spPr bwMode="auto">
          <a:xfrm>
            <a:off x="7405689" y="1236877"/>
            <a:ext cx="1422400" cy="1424234"/>
          </a:xfrm>
          <a:prstGeom prst="rect">
            <a:avLst/>
          </a:prstGeom>
          <a:solidFill>
            <a:srgbClr val="3B3C3B"/>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de-DE">
              <a:solidFill>
                <a:prstClr val="black"/>
              </a:solidFill>
            </a:endParaRPr>
          </a:p>
        </p:txBody>
      </p:sp>
      <p:sp>
        <p:nvSpPr>
          <p:cNvPr id="5" name="Rectangle 4"/>
          <p:cNvSpPr>
            <a:spLocks/>
          </p:cNvSpPr>
          <p:nvPr/>
        </p:nvSpPr>
        <p:spPr bwMode="auto">
          <a:xfrm>
            <a:off x="1581150" y="1238467"/>
            <a:ext cx="1422400" cy="1422647"/>
          </a:xfrm>
          <a:prstGeom prst="rect">
            <a:avLst/>
          </a:prstGeom>
          <a:solidFill>
            <a:srgbClr val="FDB912"/>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de-DE">
              <a:solidFill>
                <a:prstClr val="black"/>
              </a:solidFill>
            </a:endParaRPr>
          </a:p>
        </p:txBody>
      </p:sp>
      <p:sp>
        <p:nvSpPr>
          <p:cNvPr id="6" name="Rectangle 5"/>
          <p:cNvSpPr>
            <a:spLocks/>
          </p:cNvSpPr>
          <p:nvPr/>
        </p:nvSpPr>
        <p:spPr bwMode="auto">
          <a:xfrm>
            <a:off x="10313994" y="1238467"/>
            <a:ext cx="1423988" cy="1422647"/>
          </a:xfrm>
          <a:prstGeom prst="rect">
            <a:avLst/>
          </a:prstGeom>
          <a:solidFill>
            <a:srgbClr val="8A171A"/>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de-DE">
              <a:solidFill>
                <a:prstClr val="black"/>
              </a:solidFill>
            </a:endParaRPr>
          </a:p>
        </p:txBody>
      </p:sp>
      <p:sp>
        <p:nvSpPr>
          <p:cNvPr id="7" name="Rectangle 6"/>
          <p:cNvSpPr>
            <a:spLocks/>
          </p:cNvSpPr>
          <p:nvPr/>
        </p:nvSpPr>
        <p:spPr bwMode="auto">
          <a:xfrm>
            <a:off x="7392989" y="3855124"/>
            <a:ext cx="1423988" cy="1424235"/>
          </a:xfrm>
          <a:prstGeom prst="rect">
            <a:avLst/>
          </a:prstGeom>
          <a:solidFill>
            <a:srgbClr val="585858"/>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de-DE">
              <a:solidFill>
                <a:prstClr val="black"/>
              </a:solidFill>
            </a:endParaRPr>
          </a:p>
        </p:txBody>
      </p:sp>
      <p:sp>
        <p:nvSpPr>
          <p:cNvPr id="8" name="Rectangle 7"/>
          <p:cNvSpPr>
            <a:spLocks/>
          </p:cNvSpPr>
          <p:nvPr/>
        </p:nvSpPr>
        <p:spPr bwMode="auto">
          <a:xfrm>
            <a:off x="10313994" y="3856708"/>
            <a:ext cx="1423988" cy="1424234"/>
          </a:xfrm>
          <a:prstGeom prst="rect">
            <a:avLst/>
          </a:prstGeom>
          <a:solidFill>
            <a:srgbClr val="C74937"/>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de-DE">
              <a:solidFill>
                <a:prstClr val="black"/>
              </a:solidFill>
            </a:endParaRPr>
          </a:p>
        </p:txBody>
      </p:sp>
      <p:sp>
        <p:nvSpPr>
          <p:cNvPr id="9" name="Rectangle 8"/>
          <p:cNvSpPr>
            <a:spLocks/>
          </p:cNvSpPr>
          <p:nvPr/>
        </p:nvSpPr>
        <p:spPr bwMode="auto">
          <a:xfrm>
            <a:off x="13225467" y="1238467"/>
            <a:ext cx="1423988" cy="1422647"/>
          </a:xfrm>
          <a:prstGeom prst="rect">
            <a:avLst/>
          </a:prstGeom>
          <a:solidFill>
            <a:srgbClr val="0F628C"/>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de-DE">
              <a:solidFill>
                <a:prstClr val="black"/>
              </a:solidFill>
            </a:endParaRPr>
          </a:p>
        </p:txBody>
      </p:sp>
      <p:sp>
        <p:nvSpPr>
          <p:cNvPr id="10" name="Rectangle 9"/>
          <p:cNvSpPr>
            <a:spLocks/>
          </p:cNvSpPr>
          <p:nvPr/>
        </p:nvSpPr>
        <p:spPr bwMode="auto">
          <a:xfrm>
            <a:off x="1660527" y="2823682"/>
            <a:ext cx="1247136"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dirty="0">
                <a:solidFill>
                  <a:prstClr val="black"/>
                </a:solidFill>
                <a:ea typeface="MS PGothic" pitchFamily="34" charset="-128"/>
                <a:sym typeface="M Avenir Medium" charset="0"/>
              </a:rPr>
              <a:t>yellow</a:t>
            </a:r>
          </a:p>
        </p:txBody>
      </p:sp>
      <p:sp>
        <p:nvSpPr>
          <p:cNvPr id="11" name="Rectangle 10"/>
          <p:cNvSpPr>
            <a:spLocks/>
          </p:cNvSpPr>
          <p:nvPr/>
        </p:nvSpPr>
        <p:spPr bwMode="auto">
          <a:xfrm>
            <a:off x="4672015" y="2823682"/>
            <a:ext cx="1048364"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dirty="0">
                <a:solidFill>
                  <a:prstClr val="black"/>
                </a:solidFill>
                <a:ea typeface="MS PGothic" pitchFamily="34" charset="-128"/>
                <a:sym typeface="M Avenir Medium" charset="0"/>
              </a:rPr>
              <a:t>black</a:t>
            </a:r>
          </a:p>
        </p:txBody>
      </p:sp>
      <p:sp>
        <p:nvSpPr>
          <p:cNvPr id="12" name="Rectangle 11"/>
          <p:cNvSpPr>
            <a:spLocks/>
          </p:cNvSpPr>
          <p:nvPr/>
        </p:nvSpPr>
        <p:spPr bwMode="auto">
          <a:xfrm>
            <a:off x="4665665" y="5516550"/>
            <a:ext cx="1048364"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dirty="0">
                <a:solidFill>
                  <a:prstClr val="black"/>
                </a:solidFill>
                <a:ea typeface="MS PGothic" pitchFamily="34" charset="-128"/>
                <a:sym typeface="M Avenir Medium" charset="0"/>
              </a:rPr>
              <a:t>white</a:t>
            </a:r>
          </a:p>
        </p:txBody>
      </p:sp>
      <p:sp>
        <p:nvSpPr>
          <p:cNvPr id="13" name="Rectangle 12"/>
          <p:cNvSpPr>
            <a:spLocks/>
          </p:cNvSpPr>
          <p:nvPr/>
        </p:nvSpPr>
        <p:spPr bwMode="auto">
          <a:xfrm>
            <a:off x="7170740" y="2823682"/>
            <a:ext cx="187230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dirty="0">
                <a:solidFill>
                  <a:prstClr val="black"/>
                </a:solidFill>
                <a:ea typeface="MS PGothic" pitchFamily="34" charset="-128"/>
                <a:sym typeface="M Avenir Medium" charset="0"/>
              </a:rPr>
              <a:t>dark grey</a:t>
            </a:r>
          </a:p>
        </p:txBody>
      </p:sp>
      <p:sp>
        <p:nvSpPr>
          <p:cNvPr id="14" name="Rectangle 13"/>
          <p:cNvSpPr>
            <a:spLocks/>
          </p:cNvSpPr>
          <p:nvPr/>
        </p:nvSpPr>
        <p:spPr bwMode="auto">
          <a:xfrm>
            <a:off x="7667631" y="5516550"/>
            <a:ext cx="87363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dirty="0">
                <a:solidFill>
                  <a:prstClr val="black"/>
                </a:solidFill>
                <a:ea typeface="MS PGothic" pitchFamily="34" charset="-128"/>
                <a:sym typeface="M Avenir Medium" charset="0"/>
              </a:rPr>
              <a:t>grey</a:t>
            </a:r>
          </a:p>
        </p:txBody>
      </p:sp>
      <p:sp>
        <p:nvSpPr>
          <p:cNvPr id="15" name="Rectangle 14"/>
          <p:cNvSpPr>
            <a:spLocks/>
          </p:cNvSpPr>
          <p:nvPr/>
        </p:nvSpPr>
        <p:spPr bwMode="auto">
          <a:xfrm>
            <a:off x="10701339" y="2823682"/>
            <a:ext cx="64921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dirty="0">
                <a:solidFill>
                  <a:prstClr val="black"/>
                </a:solidFill>
                <a:ea typeface="MS PGothic" pitchFamily="34" charset="-128"/>
                <a:sym typeface="M Avenir Medium" charset="0"/>
              </a:rPr>
              <a:t>red</a:t>
            </a:r>
          </a:p>
        </p:txBody>
      </p:sp>
      <p:sp>
        <p:nvSpPr>
          <p:cNvPr id="16" name="Rectangle 15"/>
          <p:cNvSpPr>
            <a:spLocks/>
          </p:cNvSpPr>
          <p:nvPr/>
        </p:nvSpPr>
        <p:spPr bwMode="auto">
          <a:xfrm>
            <a:off x="10215565" y="5516550"/>
            <a:ext cx="1598194"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dirty="0">
                <a:solidFill>
                  <a:prstClr val="black"/>
                </a:solidFill>
                <a:ea typeface="MS PGothic" pitchFamily="34" charset="-128"/>
                <a:sym typeface="M Avenir Medium" charset="0"/>
              </a:rPr>
              <a:t>light red</a:t>
            </a:r>
          </a:p>
        </p:txBody>
      </p:sp>
      <p:sp>
        <p:nvSpPr>
          <p:cNvPr id="17" name="Rectangle 16"/>
          <p:cNvSpPr>
            <a:spLocks/>
          </p:cNvSpPr>
          <p:nvPr/>
        </p:nvSpPr>
        <p:spPr bwMode="auto">
          <a:xfrm>
            <a:off x="13511214" y="2823682"/>
            <a:ext cx="849592"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dirty="0">
                <a:solidFill>
                  <a:prstClr val="black"/>
                </a:solidFill>
                <a:ea typeface="MS PGothic" pitchFamily="34" charset="-128"/>
                <a:sym typeface="M Avenir Medium" charset="0"/>
              </a:rPr>
              <a:t>blue</a:t>
            </a:r>
          </a:p>
        </p:txBody>
      </p:sp>
      <p:sp>
        <p:nvSpPr>
          <p:cNvPr id="18" name="Rectangle 17"/>
          <p:cNvSpPr>
            <a:spLocks/>
          </p:cNvSpPr>
          <p:nvPr/>
        </p:nvSpPr>
        <p:spPr bwMode="auto">
          <a:xfrm>
            <a:off x="7392989" y="6547991"/>
            <a:ext cx="1423988" cy="1424235"/>
          </a:xfrm>
          <a:prstGeom prst="rect">
            <a:avLst/>
          </a:prstGeom>
          <a:solidFill>
            <a:srgbClr val="CCCCCC"/>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de-DE">
              <a:solidFill>
                <a:prstClr val="black"/>
              </a:solidFill>
            </a:endParaRPr>
          </a:p>
        </p:txBody>
      </p:sp>
      <p:sp>
        <p:nvSpPr>
          <p:cNvPr id="19" name="Rectangle 18"/>
          <p:cNvSpPr>
            <a:spLocks/>
          </p:cNvSpPr>
          <p:nvPr/>
        </p:nvSpPr>
        <p:spPr bwMode="auto">
          <a:xfrm>
            <a:off x="7194551" y="8209419"/>
            <a:ext cx="1822615"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dirty="0">
                <a:solidFill>
                  <a:prstClr val="black"/>
                </a:solidFill>
                <a:ea typeface="MS PGothic" pitchFamily="34" charset="-128"/>
                <a:sym typeface="M Avenir Medium" charset="0"/>
              </a:rPr>
              <a:t>light grey</a:t>
            </a:r>
          </a:p>
        </p:txBody>
      </p:sp>
    </p:spTree>
    <p:extLst>
      <p:ext uri="{BB962C8B-B14F-4D97-AF65-F5344CB8AC3E}">
        <p14:creationId xmlns:p14="http://schemas.microsoft.com/office/powerpoint/2010/main" val="3470350886"/>
      </p:ext>
    </p:extLst>
  </p:cSld>
  <p:clrMapOvr>
    <a:masterClrMapping/>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graphicFrame>
        <p:nvGraphicFramePr>
          <p:cNvPr id="2" name="Group 1"/>
          <p:cNvGraphicFramePr>
            <a:graphicFrameLocks noGrp="1"/>
          </p:cNvGraphicFramePr>
          <p:nvPr>
            <p:extLst/>
          </p:nvPr>
        </p:nvGraphicFramePr>
        <p:xfrm>
          <a:off x="1778000" y="2083162"/>
          <a:ext cx="12687300" cy="5168209"/>
        </p:xfrm>
        <a:graphic>
          <a:graphicData uri="http://schemas.openxmlformats.org/drawingml/2006/table">
            <a:tbl>
              <a:tblPr/>
              <a:tblGrid>
                <a:gridCol w="3171826">
                  <a:extLst>
                    <a:ext uri="{9D8B030D-6E8A-4147-A177-3AD203B41FA5}">
                      <a16:colId xmlns:a16="http://schemas.microsoft.com/office/drawing/2014/main" xmlns="" val="20000"/>
                    </a:ext>
                  </a:extLst>
                </a:gridCol>
                <a:gridCol w="3171826">
                  <a:extLst>
                    <a:ext uri="{9D8B030D-6E8A-4147-A177-3AD203B41FA5}">
                      <a16:colId xmlns:a16="http://schemas.microsoft.com/office/drawing/2014/main" xmlns="" val="20001"/>
                    </a:ext>
                  </a:extLst>
                </a:gridCol>
                <a:gridCol w="3171826">
                  <a:extLst>
                    <a:ext uri="{9D8B030D-6E8A-4147-A177-3AD203B41FA5}">
                      <a16:colId xmlns:a16="http://schemas.microsoft.com/office/drawing/2014/main" xmlns="" val="20002"/>
                    </a:ext>
                  </a:extLst>
                </a:gridCol>
                <a:gridCol w="3171826">
                  <a:extLst>
                    <a:ext uri="{9D8B030D-6E8A-4147-A177-3AD203B41FA5}">
                      <a16:colId xmlns:a16="http://schemas.microsoft.com/office/drawing/2014/main" xmlns="" val="20003"/>
                    </a:ext>
                  </a:extLst>
                </a:gridCol>
              </a:tblGrid>
              <a:tr h="1033642">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2900" b="1" i="0" u="none" strike="noStrike" cap="none" normalizeH="0" baseline="0" dirty="0">
                          <a:ln>
                            <a:noFill/>
                          </a:ln>
                          <a:solidFill>
                            <a:srgbClr val="FFFFFF"/>
                          </a:solidFill>
                          <a:effectLst/>
                          <a:latin typeface="+mn-lt"/>
                          <a:ea typeface="ヒラギノ角ゴ ProN W3" charset="0"/>
                          <a:cs typeface="Helvetica"/>
                          <a:sym typeface="H Avenir Heavy" charset="0"/>
                        </a:rPr>
                        <a:t>centered</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585858"/>
                    </a:soli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2900" b="1" i="0" u="none" strike="noStrike" cap="none" normalizeH="0" baseline="0" dirty="0">
                          <a:ln>
                            <a:noFill/>
                          </a:ln>
                          <a:solidFill>
                            <a:srgbClr val="FFFFFF"/>
                          </a:solidFill>
                          <a:effectLst/>
                          <a:latin typeface="+mn-lt"/>
                          <a:ea typeface="ヒラギノ角ゴ ProN W3" charset="0"/>
                          <a:cs typeface="Helvetica"/>
                          <a:sym typeface="H Avenir Heavy" charset="0"/>
                        </a:rPr>
                        <a:t>left aligned</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58585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2900" b="1" i="0" u="none" strike="noStrike" cap="none" normalizeH="0" baseline="0" dirty="0">
                          <a:ln>
                            <a:noFill/>
                          </a:ln>
                          <a:solidFill>
                            <a:srgbClr val="FFFFFF"/>
                          </a:solidFill>
                          <a:effectLst/>
                          <a:latin typeface="+mn-lt"/>
                          <a:ea typeface="ヒラギノ角ゴ ProN W3" charset="0"/>
                          <a:cs typeface="Helvetica"/>
                          <a:sym typeface="H Avenir Heavy"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58585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2900" b="1" i="0" u="none" strike="noStrike" cap="none" normalizeH="0" baseline="0" dirty="0">
                          <a:ln>
                            <a:noFill/>
                          </a:ln>
                          <a:solidFill>
                            <a:srgbClr val="FFFFFF"/>
                          </a:solidFill>
                          <a:effectLst/>
                          <a:latin typeface="+mn-lt"/>
                          <a:ea typeface="ヒラギノ角ゴ ProN W3" charset="0"/>
                          <a:cs typeface="Helvetica"/>
                          <a:sym typeface="H Avenir Heavy"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585858"/>
                    </a:solidFill>
                  </a:tcPr>
                </a:tc>
                <a:extLst>
                  <a:ext uri="{0D108BD9-81ED-4DB2-BD59-A6C34878D82A}">
                    <a16:rowId xmlns:a16="http://schemas.microsoft.com/office/drawing/2014/main" xmlns="" val="10000"/>
                  </a:ext>
                </a:extLst>
              </a:tr>
              <a:tr h="1033642">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033642">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033642">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033642">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153439794"/>
      </p:ext>
    </p:extLst>
  </p:cSld>
  <p:clrMapOvr>
    <a:masterClrMapping/>
  </p:clrMapOvr>
  <p:transition spd="med">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812800" y="366247"/>
            <a:ext cx="14630400" cy="1524265"/>
          </a:xfrm>
          <a:prstGeom prst="rect">
            <a:avLst/>
          </a:prstGeom>
        </p:spPr>
        <p:txBody>
          <a:bodyPr lIns="145152" tIns="72576" rIns="145152" bIns="72576"/>
          <a:lstStyle/>
          <a:p>
            <a:r>
              <a:rPr lang="es-ES" smtClean="0"/>
              <a:t>Haga clic para modificar el estilo de título del patrón</a:t>
            </a:r>
            <a:endParaRPr lang="en-US"/>
          </a:p>
        </p:txBody>
      </p:sp>
      <p:sp>
        <p:nvSpPr>
          <p:cNvPr id="3" name="Date Placeholder 2"/>
          <p:cNvSpPr>
            <a:spLocks noGrp="1"/>
          </p:cNvSpPr>
          <p:nvPr>
            <p:ph type="dt" sz="half" idx="10"/>
          </p:nvPr>
        </p:nvSpPr>
        <p:spPr>
          <a:xfrm>
            <a:off x="812800" y="8476607"/>
            <a:ext cx="3793067" cy="486918"/>
          </a:xfrm>
          <a:prstGeom prst="rect">
            <a:avLst/>
          </a:prstGeom>
        </p:spPr>
        <p:txBody>
          <a:bodyPr lIns="145152" tIns="72576" rIns="145152" bIns="72576"/>
          <a:lstStyle/>
          <a:p>
            <a:fld id="{FA4C7614-15A9-43A8-9E98-106A33ED6C41}" type="datetimeFigureOut">
              <a:rPr lang="en-US" smtClean="0">
                <a:solidFill>
                  <a:prstClr val="black">
                    <a:tint val="75000"/>
                  </a:prstClr>
                </a:solidFill>
              </a:rPr>
              <a:pPr/>
              <a:t>11/8/17</a:t>
            </a:fld>
            <a:endParaRPr lang="en-US" dirty="0">
              <a:solidFill>
                <a:prstClr val="black">
                  <a:tint val="75000"/>
                </a:prstClr>
              </a:solidFill>
            </a:endParaRPr>
          </a:p>
        </p:txBody>
      </p:sp>
      <p:sp>
        <p:nvSpPr>
          <p:cNvPr id="4" name="Footer Placeholder 3"/>
          <p:cNvSpPr>
            <a:spLocks noGrp="1"/>
          </p:cNvSpPr>
          <p:nvPr>
            <p:ph type="ftr" sz="quarter" idx="11"/>
          </p:nvPr>
        </p:nvSpPr>
        <p:spPr>
          <a:xfrm>
            <a:off x="5554135" y="8476607"/>
            <a:ext cx="5147733" cy="486918"/>
          </a:xfrm>
          <a:prstGeom prst="rect">
            <a:avLst/>
          </a:prstGeom>
        </p:spPr>
        <p:txBody>
          <a:bodyPr lIns="145152" tIns="72576" rIns="145152" bIns="72576"/>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11650133" y="8476607"/>
            <a:ext cx="3793067" cy="486918"/>
          </a:xfrm>
          <a:prstGeom prst="rect">
            <a:avLst/>
          </a:prstGeom>
        </p:spPr>
        <p:txBody>
          <a:bodyPr lIns="145152" tIns="72576" rIns="145152" bIns="72576"/>
          <a:lstStyle/>
          <a:p>
            <a:fld id="{EFED3CB9-049B-4F4F-82D1-8A95299C975C}"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165167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Header with Bullets and Sub-Bulle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2404" y="2515037"/>
            <a:ext cx="13563600" cy="5563566"/>
          </a:xfrm>
          <a:prstGeom prst="rect">
            <a:avLst/>
          </a:prstGeom>
        </p:spPr>
        <p:txBody>
          <a:bodyPr vert="horz" lIns="91414" tIns="45708" rIns="91414" bIns="45708"/>
          <a:lstStyle>
            <a:lvl1pPr marL="0" indent="-402219" algn="l">
              <a:spcBef>
                <a:spcPts val="4000"/>
              </a:spcBef>
              <a:buClr>
                <a:schemeClr val="bg1">
                  <a:lumMod val="65000"/>
                </a:schemeClr>
              </a:buClr>
              <a:buSzPct val="100000"/>
              <a:buFont typeface="Arial"/>
              <a:buChar char="•"/>
              <a:defRPr sz="4000" b="1" i="0">
                <a:latin typeface="+mn-lt"/>
                <a:cs typeface="Helvetica"/>
              </a:defRPr>
            </a:lvl1pPr>
            <a:lvl2pPr marL="731309" indent="0" algn="l">
              <a:spcBef>
                <a:spcPts val="1500"/>
              </a:spcBef>
              <a:buClr>
                <a:schemeClr val="bg1">
                  <a:lumMod val="65000"/>
                </a:schemeClr>
              </a:buClr>
              <a:buSzPct val="100000"/>
              <a:buFont typeface="Arial"/>
              <a:buNone/>
              <a:defRPr sz="4000" b="0" i="0">
                <a:latin typeface="+mn-lt"/>
                <a:cs typeface="Helvetica Light"/>
              </a:defRPr>
            </a:lvl2pPr>
            <a:lvl3pPr marL="0" indent="-402219" algn="l">
              <a:spcBef>
                <a:spcPts val="4000"/>
              </a:spcBef>
              <a:buClr>
                <a:schemeClr val="bg1">
                  <a:lumMod val="65000"/>
                </a:schemeClr>
              </a:buClr>
              <a:buSzPct val="100000"/>
              <a:buFont typeface="Arial"/>
              <a:buChar char="•"/>
              <a:defRPr sz="4000" b="0" i="0">
                <a:latin typeface="+mn-lt"/>
                <a:cs typeface="Helvetica Light"/>
              </a:defRPr>
            </a:lvl3pPr>
            <a:lvl4pPr marL="0" indent="-402219" algn="l">
              <a:spcBef>
                <a:spcPts val="4000"/>
              </a:spcBef>
              <a:buClr>
                <a:schemeClr val="bg1">
                  <a:lumMod val="65000"/>
                </a:schemeClr>
              </a:buClr>
              <a:buSzPct val="100000"/>
              <a:buFont typeface="Arial"/>
              <a:buChar char="•"/>
              <a:defRPr sz="4000" b="0" i="0">
                <a:latin typeface="+mn-lt"/>
                <a:cs typeface="Helvetica Light"/>
              </a:defRPr>
            </a:lvl4pPr>
            <a:lvl5pPr marL="0" indent="-402219" algn="l">
              <a:spcBef>
                <a:spcPts val="4000"/>
              </a:spcBef>
              <a:buClr>
                <a:schemeClr val="bg1">
                  <a:lumMod val="65000"/>
                </a:schemeClr>
              </a:buClr>
              <a:buSzPct val="100000"/>
              <a:buFont typeface="Arial"/>
              <a:buChar char="•"/>
              <a:defRPr sz="4000" b="0" i="0">
                <a:latin typeface="+mn-lt"/>
                <a:cs typeface="Helvetica Light"/>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Title 3"/>
          <p:cNvSpPr>
            <a:spLocks noGrp="1"/>
          </p:cNvSpPr>
          <p:nvPr>
            <p:ph type="title"/>
          </p:nvPr>
        </p:nvSpPr>
        <p:spPr>
          <a:xfrm>
            <a:off x="1270000" y="838346"/>
            <a:ext cx="13716000" cy="1052696"/>
          </a:xfrm>
          <a:prstGeom prst="rect">
            <a:avLst/>
          </a:prstGeom>
        </p:spPr>
        <p:txBody>
          <a:bodyPr vert="horz" lIns="91414" tIns="45708" rIns="91414" bIns="45708"/>
          <a:lstStyle>
            <a:lvl1pPr algn="l">
              <a:defRPr sz="6300" b="1" i="0">
                <a:latin typeface="+mj-lt"/>
                <a:cs typeface="Helvetica"/>
              </a:defRPr>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2840725978"/>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Header with Subtitle, Bullets, and Sub-Bulle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2404" y="2515037"/>
            <a:ext cx="13563600" cy="5563566"/>
          </a:xfrm>
          <a:prstGeom prst="rect">
            <a:avLst/>
          </a:prstGeom>
        </p:spPr>
        <p:txBody>
          <a:bodyPr vert="horz" lIns="91414" tIns="45708" rIns="91414" bIns="45708"/>
          <a:lstStyle>
            <a:lvl1pPr marL="0" indent="0" algn="l">
              <a:spcBef>
                <a:spcPts val="0"/>
              </a:spcBef>
              <a:spcAft>
                <a:spcPts val="3000"/>
              </a:spcAft>
              <a:buClr>
                <a:schemeClr val="bg1">
                  <a:lumMod val="65000"/>
                </a:schemeClr>
              </a:buClr>
              <a:buSzPct val="100000"/>
              <a:buFont typeface="Arial"/>
              <a:buNone/>
              <a:defRPr sz="4400" b="1" i="0">
                <a:latin typeface="+mn-lt"/>
                <a:cs typeface="Helvetica"/>
              </a:defRPr>
            </a:lvl1pPr>
            <a:lvl2pPr marL="0" indent="-383938" algn="l">
              <a:spcBef>
                <a:spcPts val="0"/>
              </a:spcBef>
              <a:spcAft>
                <a:spcPts val="3000"/>
              </a:spcAft>
              <a:buClr>
                <a:schemeClr val="bg1">
                  <a:lumMod val="65000"/>
                </a:schemeClr>
              </a:buClr>
              <a:buSzPct val="125000"/>
              <a:buFont typeface="Arial"/>
              <a:buChar char="•"/>
              <a:defRPr sz="3500" b="0" i="0">
                <a:latin typeface="+mn-lt"/>
                <a:cs typeface="Helvetica Light"/>
              </a:defRPr>
            </a:lvl2pPr>
            <a:lvl3pPr marL="0" indent="-402219" algn="l">
              <a:spcBef>
                <a:spcPts val="4000"/>
              </a:spcBef>
              <a:buClr>
                <a:schemeClr val="bg1">
                  <a:lumMod val="65000"/>
                </a:schemeClr>
              </a:buClr>
              <a:buSzPct val="100000"/>
              <a:buFont typeface="Arial"/>
              <a:buChar char="•"/>
              <a:defRPr sz="4000" b="0" i="0">
                <a:latin typeface="+mn-lt"/>
                <a:cs typeface="Helvetica Light"/>
              </a:defRPr>
            </a:lvl3pPr>
            <a:lvl4pPr marL="0" indent="-402219" algn="l">
              <a:spcBef>
                <a:spcPts val="4000"/>
              </a:spcBef>
              <a:buClr>
                <a:schemeClr val="bg1">
                  <a:lumMod val="65000"/>
                </a:schemeClr>
              </a:buClr>
              <a:buSzPct val="100000"/>
              <a:buFont typeface="Arial"/>
              <a:buChar char="•"/>
              <a:defRPr sz="4000" b="0" i="0">
                <a:latin typeface="+mn-lt"/>
                <a:cs typeface="Helvetica Light"/>
              </a:defRPr>
            </a:lvl4pPr>
            <a:lvl5pPr marL="0" indent="-402219" algn="l">
              <a:spcBef>
                <a:spcPts val="4000"/>
              </a:spcBef>
              <a:buClr>
                <a:schemeClr val="bg1">
                  <a:lumMod val="65000"/>
                </a:schemeClr>
              </a:buClr>
              <a:buSzPct val="100000"/>
              <a:buFont typeface="Arial"/>
              <a:buChar char="•"/>
              <a:defRPr sz="4000" b="0" i="0">
                <a:latin typeface="+mn-lt"/>
                <a:cs typeface="Helvetica Light"/>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Title 3"/>
          <p:cNvSpPr>
            <a:spLocks noGrp="1"/>
          </p:cNvSpPr>
          <p:nvPr>
            <p:ph type="title"/>
          </p:nvPr>
        </p:nvSpPr>
        <p:spPr>
          <a:xfrm>
            <a:off x="1270000" y="838346"/>
            <a:ext cx="13716000" cy="1052696"/>
          </a:xfrm>
          <a:prstGeom prst="rect">
            <a:avLst/>
          </a:prstGeom>
        </p:spPr>
        <p:txBody>
          <a:bodyPr vert="horz" lIns="91414" tIns="45708" rIns="91414" bIns="45708"/>
          <a:lstStyle>
            <a:lvl1pPr algn="l">
              <a:defRPr sz="6300" b="1" i="0">
                <a:latin typeface="+mj-lt"/>
                <a:cs typeface="Helvetica"/>
              </a:defRPr>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2094563393"/>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Comparison Slide">
    <p:spTree>
      <p:nvGrpSpPr>
        <p:cNvPr id="1" name=""/>
        <p:cNvGrpSpPr/>
        <p:nvPr/>
      </p:nvGrpSpPr>
      <p:grpSpPr>
        <a:xfrm>
          <a:off x="0" y="0"/>
          <a:ext cx="0" cy="0"/>
          <a:chOff x="0" y="0"/>
          <a:chExt cx="0" cy="0"/>
        </a:xfrm>
      </p:grpSpPr>
      <p:sp>
        <p:nvSpPr>
          <p:cNvPr id="4" name="Content Placeholder 2"/>
          <p:cNvSpPr>
            <a:spLocks noGrp="1"/>
          </p:cNvSpPr>
          <p:nvPr>
            <p:ph idx="1"/>
          </p:nvPr>
        </p:nvSpPr>
        <p:spPr>
          <a:xfrm>
            <a:off x="1422404" y="2515037"/>
            <a:ext cx="6172201" cy="5563566"/>
          </a:xfrm>
          <a:prstGeom prst="rect">
            <a:avLst/>
          </a:prstGeom>
        </p:spPr>
        <p:txBody>
          <a:bodyPr vert="horz" lIns="91414" tIns="45708" rIns="91414" bIns="45708"/>
          <a:lstStyle>
            <a:lvl1pPr marL="0" indent="0" algn="l">
              <a:spcBef>
                <a:spcPts val="0"/>
              </a:spcBef>
              <a:spcAft>
                <a:spcPts val="3000"/>
              </a:spcAft>
              <a:buClr>
                <a:schemeClr val="bg1">
                  <a:lumMod val="65000"/>
                </a:schemeClr>
              </a:buClr>
              <a:buSzPct val="100000"/>
              <a:buFont typeface="Arial"/>
              <a:buNone/>
              <a:defRPr sz="4400" b="1" i="0">
                <a:latin typeface="+mn-lt"/>
                <a:cs typeface="Helvetica"/>
              </a:defRPr>
            </a:lvl1pPr>
            <a:lvl2pPr marL="0" indent="-383938" algn="l">
              <a:spcBef>
                <a:spcPts val="0"/>
              </a:spcBef>
              <a:spcAft>
                <a:spcPts val="3000"/>
              </a:spcAft>
              <a:buClr>
                <a:schemeClr val="bg1">
                  <a:lumMod val="65000"/>
                </a:schemeClr>
              </a:buClr>
              <a:buSzPct val="125000"/>
              <a:buFont typeface="Arial"/>
              <a:buChar char="•"/>
              <a:defRPr sz="3500" b="0" i="0">
                <a:latin typeface="+mn-lt"/>
                <a:cs typeface="Helvetica Light"/>
              </a:defRPr>
            </a:lvl2pPr>
            <a:lvl3pPr marL="0" indent="-402219" algn="l">
              <a:spcBef>
                <a:spcPts val="4000"/>
              </a:spcBef>
              <a:buClr>
                <a:schemeClr val="bg1">
                  <a:lumMod val="65000"/>
                </a:schemeClr>
              </a:buClr>
              <a:buSzPct val="100000"/>
              <a:buFont typeface="Arial"/>
              <a:buChar char="•"/>
              <a:defRPr sz="4000" b="0" i="0">
                <a:latin typeface="+mn-lt"/>
                <a:cs typeface="Helvetica Light"/>
              </a:defRPr>
            </a:lvl3pPr>
            <a:lvl4pPr marL="0" indent="-402219" algn="l">
              <a:spcBef>
                <a:spcPts val="4000"/>
              </a:spcBef>
              <a:buClr>
                <a:schemeClr val="bg1">
                  <a:lumMod val="65000"/>
                </a:schemeClr>
              </a:buClr>
              <a:buSzPct val="100000"/>
              <a:buFont typeface="Arial"/>
              <a:buChar char="•"/>
              <a:defRPr sz="4000" b="0" i="0">
                <a:latin typeface="+mn-lt"/>
                <a:cs typeface="Helvetica Light"/>
              </a:defRPr>
            </a:lvl4pPr>
            <a:lvl5pPr marL="0" indent="-402219" algn="l">
              <a:spcBef>
                <a:spcPts val="4000"/>
              </a:spcBef>
              <a:buClr>
                <a:schemeClr val="bg1">
                  <a:lumMod val="65000"/>
                </a:schemeClr>
              </a:buClr>
              <a:buSzPct val="100000"/>
              <a:buFont typeface="Arial"/>
              <a:buChar char="•"/>
              <a:defRPr sz="4000" b="0" i="0">
                <a:latin typeface="+mn-lt"/>
                <a:cs typeface="Helvetica Light"/>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Title 3"/>
          <p:cNvSpPr>
            <a:spLocks noGrp="1"/>
          </p:cNvSpPr>
          <p:nvPr>
            <p:ph type="title"/>
          </p:nvPr>
        </p:nvSpPr>
        <p:spPr>
          <a:xfrm>
            <a:off x="1270000" y="838346"/>
            <a:ext cx="13716000" cy="1052696"/>
          </a:xfrm>
          <a:prstGeom prst="rect">
            <a:avLst/>
          </a:prstGeom>
        </p:spPr>
        <p:txBody>
          <a:bodyPr vert="horz" lIns="91414" tIns="45708" rIns="91414" bIns="45708"/>
          <a:lstStyle>
            <a:lvl1pPr algn="l">
              <a:defRPr sz="6300" b="1" i="0">
                <a:latin typeface="+mj-lt"/>
                <a:cs typeface="Helvetica"/>
              </a:defRPr>
            </a:lvl1pPr>
          </a:lstStyle>
          <a:p>
            <a:r>
              <a:rPr lang="es-ES" smtClean="0"/>
              <a:t>Haga clic para modificar el estilo de título del patrón</a:t>
            </a:r>
            <a:endParaRPr lang="en-US" dirty="0"/>
          </a:p>
        </p:txBody>
      </p:sp>
      <p:sp>
        <p:nvSpPr>
          <p:cNvPr id="6" name="Content Placeholder 2"/>
          <p:cNvSpPr>
            <a:spLocks noGrp="1"/>
          </p:cNvSpPr>
          <p:nvPr>
            <p:ph idx="10"/>
          </p:nvPr>
        </p:nvSpPr>
        <p:spPr>
          <a:xfrm>
            <a:off x="8356599" y="2515037"/>
            <a:ext cx="6629401" cy="5563566"/>
          </a:xfrm>
          <a:prstGeom prst="rect">
            <a:avLst/>
          </a:prstGeom>
        </p:spPr>
        <p:txBody>
          <a:bodyPr vert="horz" lIns="91414" tIns="45708" rIns="91414" bIns="45708"/>
          <a:lstStyle>
            <a:lvl1pPr marL="0" indent="0" algn="l">
              <a:spcBef>
                <a:spcPts val="0"/>
              </a:spcBef>
              <a:spcAft>
                <a:spcPts val="3000"/>
              </a:spcAft>
              <a:buClr>
                <a:schemeClr val="bg1">
                  <a:lumMod val="65000"/>
                </a:schemeClr>
              </a:buClr>
              <a:buSzPct val="100000"/>
              <a:buFont typeface="Arial"/>
              <a:buNone/>
              <a:defRPr sz="4400" b="1" i="0">
                <a:latin typeface="+mn-lt"/>
                <a:cs typeface="Helvetica"/>
              </a:defRPr>
            </a:lvl1pPr>
            <a:lvl2pPr marL="0" indent="-383938" algn="l">
              <a:spcBef>
                <a:spcPts val="0"/>
              </a:spcBef>
              <a:spcAft>
                <a:spcPts val="3000"/>
              </a:spcAft>
              <a:buClr>
                <a:schemeClr val="bg1">
                  <a:lumMod val="65000"/>
                </a:schemeClr>
              </a:buClr>
              <a:buSzPct val="125000"/>
              <a:buFont typeface="Arial"/>
              <a:buChar char="•"/>
              <a:defRPr sz="3500" b="0" i="0">
                <a:latin typeface="+mn-lt"/>
                <a:cs typeface="Helvetica Light"/>
              </a:defRPr>
            </a:lvl2pPr>
            <a:lvl3pPr marL="0" indent="-402219" algn="l">
              <a:spcBef>
                <a:spcPts val="4000"/>
              </a:spcBef>
              <a:buClr>
                <a:schemeClr val="bg1">
                  <a:lumMod val="65000"/>
                </a:schemeClr>
              </a:buClr>
              <a:buSzPct val="100000"/>
              <a:buFont typeface="Arial"/>
              <a:buChar char="•"/>
              <a:defRPr sz="4000" b="0" i="0">
                <a:latin typeface="+mn-lt"/>
                <a:cs typeface="Helvetica Light"/>
              </a:defRPr>
            </a:lvl3pPr>
            <a:lvl4pPr marL="0" indent="-402219" algn="l">
              <a:spcBef>
                <a:spcPts val="4000"/>
              </a:spcBef>
              <a:buClr>
                <a:schemeClr val="bg1">
                  <a:lumMod val="65000"/>
                </a:schemeClr>
              </a:buClr>
              <a:buSzPct val="100000"/>
              <a:buFont typeface="Arial"/>
              <a:buChar char="•"/>
              <a:defRPr sz="4000" b="0" i="0">
                <a:latin typeface="+mn-lt"/>
                <a:cs typeface="Helvetica Light"/>
              </a:defRPr>
            </a:lvl4pPr>
            <a:lvl5pPr marL="0" indent="-402219" algn="l">
              <a:spcBef>
                <a:spcPts val="4000"/>
              </a:spcBef>
              <a:buClr>
                <a:schemeClr val="bg1">
                  <a:lumMod val="65000"/>
                </a:schemeClr>
              </a:buClr>
              <a:buSzPct val="100000"/>
              <a:buFont typeface="Arial"/>
              <a:buChar char="•"/>
              <a:defRPr sz="4000" b="0" i="0">
                <a:latin typeface="+mn-lt"/>
                <a:cs typeface="Helvetica Light"/>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Tree>
    <p:extLst>
      <p:ext uri="{BB962C8B-B14F-4D97-AF65-F5344CB8AC3E}">
        <p14:creationId xmlns:p14="http://schemas.microsoft.com/office/powerpoint/2010/main" val="2480137391"/>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Image Slide with Header">
    <p:spTree>
      <p:nvGrpSpPr>
        <p:cNvPr id="1" name=""/>
        <p:cNvGrpSpPr/>
        <p:nvPr/>
      </p:nvGrpSpPr>
      <p:grpSpPr>
        <a:xfrm>
          <a:off x="0" y="0"/>
          <a:ext cx="0" cy="0"/>
          <a:chOff x="0" y="0"/>
          <a:chExt cx="0" cy="0"/>
        </a:xfrm>
      </p:grpSpPr>
      <p:sp>
        <p:nvSpPr>
          <p:cNvPr id="5" name="Title 3"/>
          <p:cNvSpPr>
            <a:spLocks noGrp="1"/>
          </p:cNvSpPr>
          <p:nvPr>
            <p:ph type="title"/>
          </p:nvPr>
        </p:nvSpPr>
        <p:spPr>
          <a:xfrm>
            <a:off x="1270000" y="838346"/>
            <a:ext cx="13716000" cy="1052696"/>
          </a:xfrm>
          <a:prstGeom prst="rect">
            <a:avLst/>
          </a:prstGeom>
        </p:spPr>
        <p:txBody>
          <a:bodyPr vert="horz" lIns="91414" tIns="45708" rIns="91414" bIns="45708"/>
          <a:lstStyle>
            <a:lvl1pPr algn="l">
              <a:defRPr sz="6300" b="1" i="0">
                <a:latin typeface="+mj-lt"/>
                <a:cs typeface="Helvetica"/>
              </a:defRPr>
            </a:lvl1pPr>
          </a:lstStyle>
          <a:p>
            <a:r>
              <a:rPr lang="es-ES" smtClean="0"/>
              <a:t>Haga clic para modificar el estilo de título del patrón</a:t>
            </a:r>
            <a:endParaRPr lang="en-US" dirty="0"/>
          </a:p>
        </p:txBody>
      </p:sp>
      <p:sp>
        <p:nvSpPr>
          <p:cNvPr id="7" name="Picture Placeholder 4"/>
          <p:cNvSpPr>
            <a:spLocks noGrp="1"/>
          </p:cNvSpPr>
          <p:nvPr>
            <p:ph type="pic" sz="quarter" idx="10"/>
          </p:nvPr>
        </p:nvSpPr>
        <p:spPr>
          <a:xfrm>
            <a:off x="1270000" y="2133970"/>
            <a:ext cx="13716000" cy="6097059"/>
          </a:xfrm>
          <a:prstGeom prst="rect">
            <a:avLst/>
          </a:prstGeom>
        </p:spPr>
        <p:txBody>
          <a:bodyPr vert="horz" lIns="0" tIns="0" rIns="0" bIns="0" anchor="ctr" anchorCtr="1"/>
          <a:lstStyle>
            <a:lvl1pPr marL="342801" indent="0" algn="ctr">
              <a:buNone/>
              <a:defRPr b="0" i="0">
                <a:latin typeface="+mn-lt"/>
                <a:cs typeface="M Avenir Medium"/>
              </a:defRPr>
            </a:lvl1pPr>
          </a:lstStyle>
          <a:p>
            <a:pPr lvl="0"/>
            <a:r>
              <a:rPr lang="es-ES" noProof="0" dirty="0" smtClean="0">
                <a:sym typeface="Gill Sans" charset="0"/>
              </a:rPr>
              <a:t>Haga clic en el icono para agregar una imagen</a:t>
            </a:r>
            <a:endParaRPr lang="en-US" noProof="0" dirty="0" smtClean="0">
              <a:sym typeface="Gill Sans" charset="0"/>
            </a:endParaRPr>
          </a:p>
        </p:txBody>
      </p:sp>
    </p:spTree>
    <p:extLst>
      <p:ext uri="{BB962C8B-B14F-4D97-AF65-F5344CB8AC3E}">
        <p14:creationId xmlns:p14="http://schemas.microsoft.com/office/powerpoint/2010/main" val="143574404"/>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efinition Slide">
    <p:spTree>
      <p:nvGrpSpPr>
        <p:cNvPr id="1" name=""/>
        <p:cNvGrpSpPr/>
        <p:nvPr/>
      </p:nvGrpSpPr>
      <p:grpSpPr>
        <a:xfrm>
          <a:off x="0" y="0"/>
          <a:ext cx="0" cy="0"/>
          <a:chOff x="0" y="0"/>
          <a:chExt cx="0" cy="0"/>
        </a:xfrm>
      </p:grpSpPr>
      <p:sp>
        <p:nvSpPr>
          <p:cNvPr id="4" name="Content Placeholder 2"/>
          <p:cNvSpPr>
            <a:spLocks noGrp="1"/>
          </p:cNvSpPr>
          <p:nvPr>
            <p:ph idx="1"/>
          </p:nvPr>
        </p:nvSpPr>
        <p:spPr>
          <a:xfrm>
            <a:off x="1270000" y="2515037"/>
            <a:ext cx="13716000" cy="5563566"/>
          </a:xfrm>
          <a:prstGeom prst="rect">
            <a:avLst/>
          </a:prstGeom>
        </p:spPr>
        <p:txBody>
          <a:bodyPr vert="horz" lIns="91414" tIns="45708" rIns="91414" bIns="45708"/>
          <a:lstStyle>
            <a:lvl1pPr marL="0" indent="0" algn="l">
              <a:spcBef>
                <a:spcPts val="0"/>
              </a:spcBef>
              <a:spcAft>
                <a:spcPts val="3000"/>
              </a:spcAft>
              <a:buClr>
                <a:schemeClr val="bg1">
                  <a:lumMod val="65000"/>
                </a:schemeClr>
              </a:buClr>
              <a:buSzPct val="100000"/>
              <a:buFont typeface="Arial"/>
              <a:buNone/>
              <a:defRPr lang="en-US" sz="4000" b="0" i="0" u="none" baseline="0" smtClean="0">
                <a:latin typeface="+mn-lt"/>
                <a:cs typeface="Helvetica"/>
              </a:defRPr>
            </a:lvl1pPr>
            <a:lvl2pPr marL="0" indent="0" algn="l">
              <a:spcBef>
                <a:spcPts val="0"/>
              </a:spcBef>
              <a:spcAft>
                <a:spcPts val="3000"/>
              </a:spcAft>
              <a:buClr>
                <a:schemeClr val="bg1">
                  <a:lumMod val="65000"/>
                </a:schemeClr>
              </a:buClr>
              <a:buSzPct val="100000"/>
              <a:buFont typeface="Arial"/>
              <a:buNone/>
              <a:defRPr sz="4000" b="0" i="0">
                <a:latin typeface="Bk Avenir Book"/>
                <a:cs typeface="Bk Avenir Book"/>
              </a:defRPr>
            </a:lvl2pPr>
            <a:lvl3pPr marL="0" indent="-402219" algn="l">
              <a:spcBef>
                <a:spcPts val="4000"/>
              </a:spcBef>
              <a:buClr>
                <a:schemeClr val="bg1">
                  <a:lumMod val="65000"/>
                </a:schemeClr>
              </a:buClr>
              <a:buSzPct val="100000"/>
              <a:buFont typeface="Arial"/>
              <a:buChar char="•"/>
              <a:defRPr sz="4000" b="0" i="0">
                <a:latin typeface="Bk Avenir Book"/>
                <a:cs typeface="Bk Avenir Book"/>
              </a:defRPr>
            </a:lvl3pPr>
            <a:lvl4pPr marL="0" indent="-402219" algn="l">
              <a:spcBef>
                <a:spcPts val="4000"/>
              </a:spcBef>
              <a:buClr>
                <a:schemeClr val="bg1">
                  <a:lumMod val="65000"/>
                </a:schemeClr>
              </a:buClr>
              <a:buSzPct val="100000"/>
              <a:buFont typeface="Arial"/>
              <a:buChar char="•"/>
              <a:defRPr sz="4000" b="0" i="0">
                <a:latin typeface="Bk Avenir Book"/>
                <a:cs typeface="Bk Avenir Book"/>
              </a:defRPr>
            </a:lvl4pPr>
            <a:lvl5pPr marL="0" indent="-402219" algn="l">
              <a:spcBef>
                <a:spcPts val="4000"/>
              </a:spcBef>
              <a:buClr>
                <a:schemeClr val="bg1">
                  <a:lumMod val="65000"/>
                </a:schemeClr>
              </a:buClr>
              <a:buSzPct val="100000"/>
              <a:buFont typeface="Arial"/>
              <a:buChar char="•"/>
              <a:defRPr sz="4000" b="0" i="0">
                <a:latin typeface="Bk Avenir Book"/>
                <a:cs typeface="Bk Avenir Book"/>
              </a:defRPr>
            </a:lvl5pPr>
          </a:lstStyle>
          <a:p>
            <a:pPr lvl="0"/>
            <a:r>
              <a:rPr lang="es-ES" smtClean="0"/>
              <a:t>Haga clic para modificar el estilo de texto del patrón</a:t>
            </a:r>
          </a:p>
        </p:txBody>
      </p:sp>
      <p:sp>
        <p:nvSpPr>
          <p:cNvPr id="5" name="Title 3"/>
          <p:cNvSpPr>
            <a:spLocks noGrp="1"/>
          </p:cNvSpPr>
          <p:nvPr>
            <p:ph type="title"/>
          </p:nvPr>
        </p:nvSpPr>
        <p:spPr>
          <a:xfrm>
            <a:off x="1270000" y="838346"/>
            <a:ext cx="13716000" cy="1052696"/>
          </a:xfrm>
          <a:prstGeom prst="rect">
            <a:avLst/>
          </a:prstGeom>
        </p:spPr>
        <p:txBody>
          <a:bodyPr vert="horz" lIns="91414" tIns="45708" rIns="91414" bIns="45708"/>
          <a:lstStyle>
            <a:lvl1pPr algn="l">
              <a:defRPr sz="6300" b="1" i="0">
                <a:latin typeface="+mj-lt"/>
                <a:cs typeface="Helvetica"/>
              </a:defRPr>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2666869885"/>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slideLayout" Target="../slideLayouts/slideLayout30.xml"/><Relationship Id="rId16"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2" Type="http://schemas.openxmlformats.org/officeDocument/2006/relationships/slideLayout" Target="../slideLayouts/slideLayout42.xml"/><Relationship Id="rId13" Type="http://schemas.openxmlformats.org/officeDocument/2006/relationships/slideLayout" Target="../slideLayouts/slideLayout43.xml"/><Relationship Id="rId14" Type="http://schemas.openxmlformats.org/officeDocument/2006/relationships/slideLayout" Target="../slideLayouts/slideLayout44.xml"/><Relationship Id="rId15" Type="http://schemas.openxmlformats.org/officeDocument/2006/relationships/slideLayout" Target="../slideLayouts/slideLayout45.xml"/><Relationship Id="rId16" Type="http://schemas.openxmlformats.org/officeDocument/2006/relationships/slideLayout" Target="../slideLayouts/slideLayout46.xml"/><Relationship Id="rId17" Type="http://schemas.openxmlformats.org/officeDocument/2006/relationships/theme" Target="../theme/theme3.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transition spd="med">
    <p:fade/>
  </p:transition>
  <p:timing>
    <p:tnLst>
      <p:par>
        <p:cTn id="1" dur="indefinite" restart="never" nodeType="tmRoot"/>
      </p:par>
    </p:tnLst>
  </p:timing>
  <p:txStyles>
    <p:titleStyle>
      <a:lvl1pPr algn="ctr" rtl="0" eaLnBrk="1" fontAlgn="base" hangingPunct="1">
        <a:spcBef>
          <a:spcPct val="0"/>
        </a:spcBef>
        <a:spcAft>
          <a:spcPct val="0"/>
        </a:spcAft>
        <a:defRPr sz="9500">
          <a:solidFill>
            <a:schemeClr val="tx1"/>
          </a:solidFill>
          <a:latin typeface="Bl Avenir Black"/>
          <a:ea typeface="MS PGothic" pitchFamily="34" charset="-128"/>
          <a:cs typeface="Bl Avenir Black"/>
          <a:sym typeface="M Avenir Medium" charset="0"/>
        </a:defRPr>
      </a:lvl1pPr>
      <a:lvl2pPr algn="ctr" rtl="0" eaLnBrk="1" fontAlgn="base" hangingPunct="1">
        <a:spcBef>
          <a:spcPct val="0"/>
        </a:spcBef>
        <a:spcAft>
          <a:spcPct val="0"/>
        </a:spcAft>
        <a:defRPr sz="9500">
          <a:solidFill>
            <a:schemeClr val="tx1"/>
          </a:solidFill>
          <a:latin typeface="Bl Avenir Black" charset="0"/>
          <a:ea typeface="MS PGothic" pitchFamily="34" charset="-128"/>
          <a:cs typeface="ヒラギノ角ゴ ProN W6" charset="0"/>
          <a:sym typeface="M Avenir Medium" charset="0"/>
        </a:defRPr>
      </a:lvl2pPr>
      <a:lvl3pPr algn="ctr" rtl="0" eaLnBrk="1" fontAlgn="base" hangingPunct="1">
        <a:spcBef>
          <a:spcPct val="0"/>
        </a:spcBef>
        <a:spcAft>
          <a:spcPct val="0"/>
        </a:spcAft>
        <a:defRPr sz="9500">
          <a:solidFill>
            <a:schemeClr val="tx1"/>
          </a:solidFill>
          <a:latin typeface="Bl Avenir Black" charset="0"/>
          <a:ea typeface="MS PGothic" pitchFamily="34" charset="-128"/>
          <a:cs typeface="ヒラギノ角ゴ ProN W6" charset="0"/>
          <a:sym typeface="M Avenir Medium" charset="0"/>
        </a:defRPr>
      </a:lvl3pPr>
      <a:lvl4pPr algn="ctr" rtl="0" eaLnBrk="1" fontAlgn="base" hangingPunct="1">
        <a:spcBef>
          <a:spcPct val="0"/>
        </a:spcBef>
        <a:spcAft>
          <a:spcPct val="0"/>
        </a:spcAft>
        <a:defRPr sz="9500">
          <a:solidFill>
            <a:schemeClr val="tx1"/>
          </a:solidFill>
          <a:latin typeface="Bl Avenir Black" charset="0"/>
          <a:ea typeface="MS PGothic" pitchFamily="34" charset="-128"/>
          <a:cs typeface="ヒラギノ角ゴ ProN W6" charset="0"/>
          <a:sym typeface="M Avenir Medium" charset="0"/>
        </a:defRPr>
      </a:lvl4pPr>
      <a:lvl5pPr algn="ctr" rtl="0" eaLnBrk="1" fontAlgn="base" hangingPunct="1">
        <a:spcBef>
          <a:spcPct val="0"/>
        </a:spcBef>
        <a:spcAft>
          <a:spcPct val="0"/>
        </a:spcAft>
        <a:defRPr sz="9500">
          <a:solidFill>
            <a:schemeClr val="tx1"/>
          </a:solidFill>
          <a:latin typeface="Bl Avenir Black" charset="0"/>
          <a:ea typeface="MS PGothic" pitchFamily="34" charset="-128"/>
          <a:cs typeface="ヒラギノ角ゴ ProN W6" charset="0"/>
          <a:sym typeface="M Avenir Medium" charset="0"/>
        </a:defRPr>
      </a:lvl5pPr>
      <a:lvl6pPr marL="457066" algn="ctr" rtl="0" eaLnBrk="1" fontAlgn="base" hangingPunct="1">
        <a:spcBef>
          <a:spcPct val="0"/>
        </a:spcBef>
        <a:spcAft>
          <a:spcPct val="0"/>
        </a:spcAft>
        <a:defRPr sz="9500" b="1">
          <a:solidFill>
            <a:schemeClr val="tx1"/>
          </a:solidFill>
          <a:latin typeface="M Avenir Medium" charset="0"/>
          <a:ea typeface="ヒラギノ角ゴ ProN W6" charset="0"/>
          <a:cs typeface="ヒラギノ角ゴ ProN W6" charset="0"/>
          <a:sym typeface="M Avenir Medium" charset="0"/>
        </a:defRPr>
      </a:lvl6pPr>
      <a:lvl7pPr marL="914134" algn="ctr" rtl="0" eaLnBrk="1" fontAlgn="base" hangingPunct="1">
        <a:spcBef>
          <a:spcPct val="0"/>
        </a:spcBef>
        <a:spcAft>
          <a:spcPct val="0"/>
        </a:spcAft>
        <a:defRPr sz="9500" b="1">
          <a:solidFill>
            <a:schemeClr val="tx1"/>
          </a:solidFill>
          <a:latin typeface="M Avenir Medium" charset="0"/>
          <a:ea typeface="ヒラギノ角ゴ ProN W6" charset="0"/>
          <a:cs typeface="ヒラギノ角ゴ ProN W6" charset="0"/>
          <a:sym typeface="M Avenir Medium" charset="0"/>
        </a:defRPr>
      </a:lvl7pPr>
      <a:lvl8pPr marL="1371204" algn="ctr" rtl="0" eaLnBrk="1" fontAlgn="base" hangingPunct="1">
        <a:spcBef>
          <a:spcPct val="0"/>
        </a:spcBef>
        <a:spcAft>
          <a:spcPct val="0"/>
        </a:spcAft>
        <a:defRPr sz="9500" b="1">
          <a:solidFill>
            <a:schemeClr val="tx1"/>
          </a:solidFill>
          <a:latin typeface="M Avenir Medium" charset="0"/>
          <a:ea typeface="ヒラギノ角ゴ ProN W6" charset="0"/>
          <a:cs typeface="ヒラギノ角ゴ ProN W6" charset="0"/>
          <a:sym typeface="M Avenir Medium" charset="0"/>
        </a:defRPr>
      </a:lvl8pPr>
      <a:lvl9pPr marL="1828270" algn="ctr" rtl="0" eaLnBrk="1" fontAlgn="base" hangingPunct="1">
        <a:spcBef>
          <a:spcPct val="0"/>
        </a:spcBef>
        <a:spcAft>
          <a:spcPct val="0"/>
        </a:spcAft>
        <a:defRPr sz="9500" b="1">
          <a:solidFill>
            <a:schemeClr val="tx1"/>
          </a:solidFill>
          <a:latin typeface="M Avenir Medium" charset="0"/>
          <a:ea typeface="ヒラギノ角ゴ ProN W6" charset="0"/>
          <a:cs typeface="ヒラギノ角ゴ ProN W6" charset="0"/>
          <a:sym typeface="M Avenir Medium" charset="0"/>
        </a:defRPr>
      </a:lvl9pPr>
    </p:titleStyle>
    <p:bodyStyle>
      <a:lvl1pPr marL="876046" indent="-533246" algn="l" rtl="0" eaLnBrk="1" fontAlgn="base" hangingPunct="1">
        <a:spcBef>
          <a:spcPts val="3500"/>
        </a:spcBef>
        <a:spcAft>
          <a:spcPct val="0"/>
        </a:spcAft>
        <a:buSzPct val="171000"/>
        <a:buFont typeface="Gill Sans" charset="0"/>
        <a:buChar char="•"/>
        <a:defRPr sz="3700">
          <a:solidFill>
            <a:schemeClr val="tx1"/>
          </a:solidFill>
          <a:latin typeface="+mn-lt"/>
          <a:ea typeface="MS PGothic" pitchFamily="34" charset="-128"/>
          <a:cs typeface="ＭＳ Ｐゴシック" charset="0"/>
          <a:sym typeface="Gill Sans" charset="0"/>
        </a:defRPr>
      </a:lvl1pPr>
      <a:lvl2pPr marL="1218845" indent="-533246" algn="l" rtl="0" eaLnBrk="1" fontAlgn="base" hangingPunct="1">
        <a:spcBef>
          <a:spcPts val="3500"/>
        </a:spcBef>
        <a:spcAft>
          <a:spcPct val="0"/>
        </a:spcAft>
        <a:buSzPct val="171000"/>
        <a:buFont typeface="Gill Sans" charset="0"/>
        <a:buChar char="•"/>
        <a:defRPr sz="3700">
          <a:solidFill>
            <a:schemeClr val="tx1"/>
          </a:solidFill>
          <a:latin typeface="+mn-lt"/>
          <a:ea typeface="MS PGothic" pitchFamily="34" charset="-128"/>
          <a:cs typeface="+mn-cs"/>
          <a:sym typeface="Gill Sans" charset="0"/>
        </a:defRPr>
      </a:lvl2pPr>
      <a:lvl3pPr marL="1561648" indent="-533246" algn="l" rtl="0" eaLnBrk="1" fontAlgn="base" hangingPunct="1">
        <a:spcBef>
          <a:spcPts val="3500"/>
        </a:spcBef>
        <a:spcAft>
          <a:spcPct val="0"/>
        </a:spcAft>
        <a:buSzPct val="171000"/>
        <a:buFont typeface="Gill Sans" charset="0"/>
        <a:buChar char="•"/>
        <a:defRPr sz="3700">
          <a:solidFill>
            <a:schemeClr val="tx1"/>
          </a:solidFill>
          <a:latin typeface="+mn-lt"/>
          <a:ea typeface="MS PGothic" pitchFamily="34" charset="-128"/>
          <a:cs typeface="+mn-cs"/>
          <a:sym typeface="Gill Sans" charset="0"/>
        </a:defRPr>
      </a:lvl3pPr>
      <a:lvl4pPr marL="1904448" indent="-533246" algn="l" rtl="0" eaLnBrk="1" fontAlgn="base" hangingPunct="1">
        <a:spcBef>
          <a:spcPts val="3500"/>
        </a:spcBef>
        <a:spcAft>
          <a:spcPct val="0"/>
        </a:spcAft>
        <a:buSzPct val="171000"/>
        <a:buFont typeface="Gill Sans" charset="0"/>
        <a:buChar char="•"/>
        <a:defRPr sz="3700">
          <a:solidFill>
            <a:schemeClr val="tx1"/>
          </a:solidFill>
          <a:latin typeface="+mn-lt"/>
          <a:ea typeface="MS PGothic" pitchFamily="34" charset="-128"/>
          <a:cs typeface="+mn-cs"/>
          <a:sym typeface="Gill Sans" charset="0"/>
        </a:defRPr>
      </a:lvl4pPr>
      <a:lvl5pPr marL="2247247" indent="-533246" algn="l" rtl="0" eaLnBrk="1" fontAlgn="base" hangingPunct="1">
        <a:spcBef>
          <a:spcPts val="3500"/>
        </a:spcBef>
        <a:spcAft>
          <a:spcPct val="0"/>
        </a:spcAft>
        <a:buSzPct val="171000"/>
        <a:buFont typeface="Gill Sans" charset="0"/>
        <a:buChar char="•"/>
        <a:defRPr sz="3700">
          <a:solidFill>
            <a:schemeClr val="tx1"/>
          </a:solidFill>
          <a:latin typeface="+mn-lt"/>
          <a:ea typeface="MS PGothic" pitchFamily="34" charset="-128"/>
          <a:cs typeface="+mn-cs"/>
          <a:sym typeface="Gill Sans" charset="0"/>
        </a:defRPr>
      </a:lvl5pPr>
      <a:lvl6pPr marL="2704314" indent="-533246" algn="l" rtl="0" eaLnBrk="1" fontAlgn="base" hangingPunct="1">
        <a:spcBef>
          <a:spcPts val="3500"/>
        </a:spcBef>
        <a:spcAft>
          <a:spcPct val="0"/>
        </a:spcAft>
        <a:buSzPct val="171000"/>
        <a:buFont typeface="Gill Sans" charset="0"/>
        <a:buChar char="•"/>
        <a:defRPr sz="3700">
          <a:solidFill>
            <a:schemeClr val="tx1"/>
          </a:solidFill>
          <a:latin typeface="+mn-lt"/>
          <a:ea typeface="+mn-ea"/>
          <a:cs typeface="+mn-cs"/>
          <a:sym typeface="Gill Sans" charset="0"/>
        </a:defRPr>
      </a:lvl6pPr>
      <a:lvl7pPr marL="3161382" indent="-533246" algn="l" rtl="0" eaLnBrk="1" fontAlgn="base" hangingPunct="1">
        <a:spcBef>
          <a:spcPts val="3500"/>
        </a:spcBef>
        <a:spcAft>
          <a:spcPct val="0"/>
        </a:spcAft>
        <a:buSzPct val="171000"/>
        <a:buFont typeface="Gill Sans" charset="0"/>
        <a:buChar char="•"/>
        <a:defRPr sz="3700">
          <a:solidFill>
            <a:schemeClr val="tx1"/>
          </a:solidFill>
          <a:latin typeface="+mn-lt"/>
          <a:ea typeface="+mn-ea"/>
          <a:cs typeface="+mn-cs"/>
          <a:sym typeface="Gill Sans" charset="0"/>
        </a:defRPr>
      </a:lvl7pPr>
      <a:lvl8pPr marL="3618451" indent="-533246" algn="l" rtl="0" eaLnBrk="1" fontAlgn="base" hangingPunct="1">
        <a:spcBef>
          <a:spcPts val="3500"/>
        </a:spcBef>
        <a:spcAft>
          <a:spcPct val="0"/>
        </a:spcAft>
        <a:buSzPct val="171000"/>
        <a:buFont typeface="Gill Sans" charset="0"/>
        <a:buChar char="•"/>
        <a:defRPr sz="3700">
          <a:solidFill>
            <a:schemeClr val="tx1"/>
          </a:solidFill>
          <a:latin typeface="+mn-lt"/>
          <a:ea typeface="+mn-ea"/>
          <a:cs typeface="+mn-cs"/>
          <a:sym typeface="Gill Sans" charset="0"/>
        </a:defRPr>
      </a:lvl8pPr>
      <a:lvl9pPr marL="4075516" indent="-533246" algn="l" rtl="0" eaLnBrk="1" fontAlgn="base" hangingPunct="1">
        <a:spcBef>
          <a:spcPts val="3500"/>
        </a:spcBef>
        <a:spcAft>
          <a:spcPct val="0"/>
        </a:spcAft>
        <a:buSzPct val="171000"/>
        <a:buFont typeface="Gill Sans" charset="0"/>
        <a:buChar char="•"/>
        <a:defRPr sz="3700">
          <a:solidFill>
            <a:schemeClr val="tx1"/>
          </a:solidFill>
          <a:latin typeface="+mn-lt"/>
          <a:ea typeface="+mn-ea"/>
          <a:cs typeface="+mn-cs"/>
          <a:sym typeface="Gill Sans" charset="0"/>
        </a:defRPr>
      </a:lvl9pPr>
    </p:bodyStyle>
    <p:otherStyle>
      <a:defPPr>
        <a:defRPr lang="en-US"/>
      </a:defPPr>
      <a:lvl1pPr marL="0" algn="l" defTabSz="457066" rtl="0" eaLnBrk="1" latinLnBrk="0" hangingPunct="1">
        <a:defRPr sz="1700" kern="1200">
          <a:solidFill>
            <a:schemeClr val="tx1"/>
          </a:solidFill>
          <a:latin typeface="+mn-lt"/>
          <a:ea typeface="+mn-ea"/>
          <a:cs typeface="+mn-cs"/>
        </a:defRPr>
      </a:lvl1pPr>
      <a:lvl2pPr marL="457066" algn="l" defTabSz="457066" rtl="0" eaLnBrk="1" latinLnBrk="0" hangingPunct="1">
        <a:defRPr sz="1700" kern="1200">
          <a:solidFill>
            <a:schemeClr val="tx1"/>
          </a:solidFill>
          <a:latin typeface="+mn-lt"/>
          <a:ea typeface="+mn-ea"/>
          <a:cs typeface="+mn-cs"/>
        </a:defRPr>
      </a:lvl2pPr>
      <a:lvl3pPr marL="914134" algn="l" defTabSz="457066" rtl="0" eaLnBrk="1" latinLnBrk="0" hangingPunct="1">
        <a:defRPr sz="1700" kern="1200">
          <a:solidFill>
            <a:schemeClr val="tx1"/>
          </a:solidFill>
          <a:latin typeface="+mn-lt"/>
          <a:ea typeface="+mn-ea"/>
          <a:cs typeface="+mn-cs"/>
        </a:defRPr>
      </a:lvl3pPr>
      <a:lvl4pPr marL="1371204" algn="l" defTabSz="457066" rtl="0" eaLnBrk="1" latinLnBrk="0" hangingPunct="1">
        <a:defRPr sz="1700" kern="1200">
          <a:solidFill>
            <a:schemeClr val="tx1"/>
          </a:solidFill>
          <a:latin typeface="+mn-lt"/>
          <a:ea typeface="+mn-ea"/>
          <a:cs typeface="+mn-cs"/>
        </a:defRPr>
      </a:lvl4pPr>
      <a:lvl5pPr marL="1828270" algn="l" defTabSz="457066" rtl="0" eaLnBrk="1" latinLnBrk="0" hangingPunct="1">
        <a:defRPr sz="1700" kern="1200">
          <a:solidFill>
            <a:schemeClr val="tx1"/>
          </a:solidFill>
          <a:latin typeface="+mn-lt"/>
          <a:ea typeface="+mn-ea"/>
          <a:cs typeface="+mn-cs"/>
        </a:defRPr>
      </a:lvl5pPr>
      <a:lvl6pPr marL="2285337" algn="l" defTabSz="457066" rtl="0" eaLnBrk="1" latinLnBrk="0" hangingPunct="1">
        <a:defRPr sz="1700" kern="1200">
          <a:solidFill>
            <a:schemeClr val="tx1"/>
          </a:solidFill>
          <a:latin typeface="+mn-lt"/>
          <a:ea typeface="+mn-ea"/>
          <a:cs typeface="+mn-cs"/>
        </a:defRPr>
      </a:lvl6pPr>
      <a:lvl7pPr marL="2742405" algn="l" defTabSz="457066" rtl="0" eaLnBrk="1" latinLnBrk="0" hangingPunct="1">
        <a:defRPr sz="1700" kern="1200">
          <a:solidFill>
            <a:schemeClr val="tx1"/>
          </a:solidFill>
          <a:latin typeface="+mn-lt"/>
          <a:ea typeface="+mn-ea"/>
          <a:cs typeface="+mn-cs"/>
        </a:defRPr>
      </a:lvl7pPr>
      <a:lvl8pPr marL="3199471" algn="l" defTabSz="457066" rtl="0" eaLnBrk="1" latinLnBrk="0" hangingPunct="1">
        <a:defRPr sz="1700" kern="1200">
          <a:solidFill>
            <a:schemeClr val="tx1"/>
          </a:solidFill>
          <a:latin typeface="+mn-lt"/>
          <a:ea typeface="+mn-ea"/>
          <a:cs typeface="+mn-cs"/>
        </a:defRPr>
      </a:lvl8pPr>
      <a:lvl9pPr marL="3656538" algn="l" defTabSz="457066"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21008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transition spd="med">
    <p:fade/>
  </p:transition>
  <p:timing>
    <p:tnLst>
      <p:par>
        <p:cTn id="1" dur="indefinite" restart="never" nodeType="tmRoot"/>
      </p:par>
    </p:tnLst>
  </p:timing>
  <p:txStyles>
    <p:titleStyle>
      <a:lvl1pPr algn="ctr" rtl="0" eaLnBrk="1" fontAlgn="base" hangingPunct="1">
        <a:spcBef>
          <a:spcPct val="0"/>
        </a:spcBef>
        <a:spcAft>
          <a:spcPct val="0"/>
        </a:spcAft>
        <a:defRPr sz="9600">
          <a:solidFill>
            <a:schemeClr val="tx1"/>
          </a:solidFill>
          <a:latin typeface="Bl Avenir Black"/>
          <a:ea typeface="MS PGothic" pitchFamily="34" charset="-128"/>
          <a:cs typeface="Bl Avenir Black"/>
          <a:sym typeface="M Avenir Medium" charset="0"/>
        </a:defRPr>
      </a:lvl1pPr>
      <a:lvl2pPr algn="ctr" rtl="0" eaLnBrk="1" fontAlgn="base" hangingPunct="1">
        <a:spcBef>
          <a:spcPct val="0"/>
        </a:spcBef>
        <a:spcAft>
          <a:spcPct val="0"/>
        </a:spcAft>
        <a:defRPr sz="9600">
          <a:solidFill>
            <a:schemeClr val="tx1"/>
          </a:solidFill>
          <a:latin typeface="Bl Avenir Black" charset="0"/>
          <a:ea typeface="MS PGothic" pitchFamily="34" charset="-128"/>
          <a:cs typeface="ヒラギノ角ゴ ProN W6" charset="0"/>
          <a:sym typeface="M Avenir Medium" charset="0"/>
        </a:defRPr>
      </a:lvl2pPr>
      <a:lvl3pPr algn="ctr" rtl="0" eaLnBrk="1" fontAlgn="base" hangingPunct="1">
        <a:spcBef>
          <a:spcPct val="0"/>
        </a:spcBef>
        <a:spcAft>
          <a:spcPct val="0"/>
        </a:spcAft>
        <a:defRPr sz="9600">
          <a:solidFill>
            <a:schemeClr val="tx1"/>
          </a:solidFill>
          <a:latin typeface="Bl Avenir Black" charset="0"/>
          <a:ea typeface="MS PGothic" pitchFamily="34" charset="-128"/>
          <a:cs typeface="ヒラギノ角ゴ ProN W6" charset="0"/>
          <a:sym typeface="M Avenir Medium" charset="0"/>
        </a:defRPr>
      </a:lvl3pPr>
      <a:lvl4pPr algn="ctr" rtl="0" eaLnBrk="1" fontAlgn="base" hangingPunct="1">
        <a:spcBef>
          <a:spcPct val="0"/>
        </a:spcBef>
        <a:spcAft>
          <a:spcPct val="0"/>
        </a:spcAft>
        <a:defRPr sz="9600">
          <a:solidFill>
            <a:schemeClr val="tx1"/>
          </a:solidFill>
          <a:latin typeface="Bl Avenir Black" charset="0"/>
          <a:ea typeface="MS PGothic" pitchFamily="34" charset="-128"/>
          <a:cs typeface="ヒラギノ角ゴ ProN W6" charset="0"/>
          <a:sym typeface="M Avenir Medium" charset="0"/>
        </a:defRPr>
      </a:lvl4pPr>
      <a:lvl5pPr algn="ctr" rtl="0" eaLnBrk="1" fontAlgn="base" hangingPunct="1">
        <a:spcBef>
          <a:spcPct val="0"/>
        </a:spcBef>
        <a:spcAft>
          <a:spcPct val="0"/>
        </a:spcAft>
        <a:defRPr sz="9600">
          <a:solidFill>
            <a:schemeClr val="tx1"/>
          </a:solidFill>
          <a:latin typeface="Bl Avenir Black" charset="0"/>
          <a:ea typeface="MS PGothic" pitchFamily="34" charset="-128"/>
          <a:cs typeface="ヒラギノ角ゴ ProN W6" charset="0"/>
          <a:sym typeface="M Avenir Medium" charset="0"/>
        </a:defRPr>
      </a:lvl5pPr>
      <a:lvl6pPr marL="457200" algn="ctr" rtl="0" eaLnBrk="1" fontAlgn="base" hangingPunct="1">
        <a:spcBef>
          <a:spcPct val="0"/>
        </a:spcBef>
        <a:spcAft>
          <a:spcPct val="0"/>
        </a:spcAft>
        <a:defRPr sz="9600" b="1">
          <a:solidFill>
            <a:schemeClr val="tx1"/>
          </a:solidFill>
          <a:latin typeface="M Avenir Medium" charset="0"/>
          <a:ea typeface="ヒラギノ角ゴ ProN W6" charset="0"/>
          <a:cs typeface="ヒラギノ角ゴ ProN W6" charset="0"/>
          <a:sym typeface="M Avenir Medium" charset="0"/>
        </a:defRPr>
      </a:lvl6pPr>
      <a:lvl7pPr marL="914400" algn="ctr" rtl="0" eaLnBrk="1" fontAlgn="base" hangingPunct="1">
        <a:spcBef>
          <a:spcPct val="0"/>
        </a:spcBef>
        <a:spcAft>
          <a:spcPct val="0"/>
        </a:spcAft>
        <a:defRPr sz="9600" b="1">
          <a:solidFill>
            <a:schemeClr val="tx1"/>
          </a:solidFill>
          <a:latin typeface="M Avenir Medium" charset="0"/>
          <a:ea typeface="ヒラギノ角ゴ ProN W6" charset="0"/>
          <a:cs typeface="ヒラギノ角ゴ ProN W6" charset="0"/>
          <a:sym typeface="M Avenir Medium" charset="0"/>
        </a:defRPr>
      </a:lvl7pPr>
      <a:lvl8pPr marL="1371600" algn="ctr" rtl="0" eaLnBrk="1" fontAlgn="base" hangingPunct="1">
        <a:spcBef>
          <a:spcPct val="0"/>
        </a:spcBef>
        <a:spcAft>
          <a:spcPct val="0"/>
        </a:spcAft>
        <a:defRPr sz="9600" b="1">
          <a:solidFill>
            <a:schemeClr val="tx1"/>
          </a:solidFill>
          <a:latin typeface="M Avenir Medium" charset="0"/>
          <a:ea typeface="ヒラギノ角ゴ ProN W6" charset="0"/>
          <a:cs typeface="ヒラギノ角ゴ ProN W6" charset="0"/>
          <a:sym typeface="M Avenir Medium" charset="0"/>
        </a:defRPr>
      </a:lvl8pPr>
      <a:lvl9pPr marL="1828800" algn="ctr" rtl="0" eaLnBrk="1" fontAlgn="base" hangingPunct="1">
        <a:spcBef>
          <a:spcPct val="0"/>
        </a:spcBef>
        <a:spcAft>
          <a:spcPct val="0"/>
        </a:spcAft>
        <a:defRPr sz="9600" b="1">
          <a:solidFill>
            <a:schemeClr val="tx1"/>
          </a:solidFill>
          <a:latin typeface="M Avenir Medium" charset="0"/>
          <a:ea typeface="ヒラギノ角ゴ ProN W6" charset="0"/>
          <a:cs typeface="ヒラギノ角ゴ ProN W6" charset="0"/>
          <a:sym typeface="M Avenir Medium" charset="0"/>
        </a:defRPr>
      </a:lvl9pPr>
    </p:titleStyle>
    <p:bodyStyle>
      <a:lvl1pPr marL="876300" indent="-533400" algn="l" rtl="0" eaLnBrk="1" fontAlgn="base" hangingPunct="1">
        <a:spcBef>
          <a:spcPts val="3500"/>
        </a:spcBef>
        <a:spcAft>
          <a:spcPct val="0"/>
        </a:spcAft>
        <a:buSzPct val="171000"/>
        <a:buFont typeface="Gill Sans" charset="0"/>
        <a:buChar char="•"/>
        <a:defRPr sz="3600">
          <a:solidFill>
            <a:schemeClr val="tx1"/>
          </a:solidFill>
          <a:latin typeface="+mn-lt"/>
          <a:ea typeface="MS PGothic" pitchFamily="34" charset="-128"/>
          <a:cs typeface="ＭＳ Ｐゴシック" charset="0"/>
          <a:sym typeface="Gill Sans" charset="0"/>
        </a:defRPr>
      </a:lvl1pPr>
      <a:lvl2pPr marL="1219200" indent="-533400" algn="l" rtl="0" eaLnBrk="1" fontAlgn="base" hangingPunct="1">
        <a:spcBef>
          <a:spcPts val="3500"/>
        </a:spcBef>
        <a:spcAft>
          <a:spcPct val="0"/>
        </a:spcAft>
        <a:buSzPct val="171000"/>
        <a:buFont typeface="Gill Sans" charset="0"/>
        <a:buChar char="•"/>
        <a:defRPr sz="3600">
          <a:solidFill>
            <a:schemeClr val="tx1"/>
          </a:solidFill>
          <a:latin typeface="+mn-lt"/>
          <a:ea typeface="MS PGothic" pitchFamily="34" charset="-128"/>
          <a:cs typeface="+mn-cs"/>
          <a:sym typeface="Gill Sans" charset="0"/>
        </a:defRPr>
      </a:lvl2pPr>
      <a:lvl3pPr marL="1562100" indent="-533400" algn="l" rtl="0" eaLnBrk="1" fontAlgn="base" hangingPunct="1">
        <a:spcBef>
          <a:spcPts val="3500"/>
        </a:spcBef>
        <a:spcAft>
          <a:spcPct val="0"/>
        </a:spcAft>
        <a:buSzPct val="171000"/>
        <a:buFont typeface="Gill Sans" charset="0"/>
        <a:buChar char="•"/>
        <a:defRPr sz="3600">
          <a:solidFill>
            <a:schemeClr val="tx1"/>
          </a:solidFill>
          <a:latin typeface="+mn-lt"/>
          <a:ea typeface="MS PGothic" pitchFamily="34" charset="-128"/>
          <a:cs typeface="+mn-cs"/>
          <a:sym typeface="Gill Sans" charset="0"/>
        </a:defRPr>
      </a:lvl3pPr>
      <a:lvl4pPr marL="1905000" indent="-533400" algn="l" rtl="0" eaLnBrk="1" fontAlgn="base" hangingPunct="1">
        <a:spcBef>
          <a:spcPts val="3500"/>
        </a:spcBef>
        <a:spcAft>
          <a:spcPct val="0"/>
        </a:spcAft>
        <a:buSzPct val="171000"/>
        <a:buFont typeface="Gill Sans" charset="0"/>
        <a:buChar char="•"/>
        <a:defRPr sz="3600">
          <a:solidFill>
            <a:schemeClr val="tx1"/>
          </a:solidFill>
          <a:latin typeface="+mn-lt"/>
          <a:ea typeface="MS PGothic" pitchFamily="34" charset="-128"/>
          <a:cs typeface="+mn-cs"/>
          <a:sym typeface="Gill Sans" charset="0"/>
        </a:defRPr>
      </a:lvl4pPr>
      <a:lvl5pPr marL="2247900" indent="-533400" algn="l" rtl="0" eaLnBrk="1" fontAlgn="base" hangingPunct="1">
        <a:spcBef>
          <a:spcPts val="3500"/>
        </a:spcBef>
        <a:spcAft>
          <a:spcPct val="0"/>
        </a:spcAft>
        <a:buSzPct val="171000"/>
        <a:buFont typeface="Gill Sans" charset="0"/>
        <a:buChar char="•"/>
        <a:defRPr sz="3600">
          <a:solidFill>
            <a:schemeClr val="tx1"/>
          </a:solidFill>
          <a:latin typeface="+mn-lt"/>
          <a:ea typeface="MS PGothic" pitchFamily="34" charset="-128"/>
          <a:cs typeface="+mn-cs"/>
          <a:sym typeface="Gill Sans" charset="0"/>
        </a:defRPr>
      </a:lvl5pPr>
      <a:lvl6pPr marL="2705100" indent="-533400" algn="l" rtl="0" eaLnBrk="1" fontAlgn="base" hangingPunct="1">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6pPr>
      <a:lvl7pPr marL="3162300" indent="-533400" algn="l" rtl="0" eaLnBrk="1" fontAlgn="base" hangingPunct="1">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7pPr>
      <a:lvl8pPr marL="3619500" indent="-533400" algn="l" rtl="0" eaLnBrk="1" fontAlgn="base" hangingPunct="1">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8pPr>
      <a:lvl9pPr marL="4076700" indent="-533400" algn="l" rtl="0" eaLnBrk="1" fontAlgn="base" hangingPunct="1">
        <a:spcBef>
          <a:spcPts val="3500"/>
        </a:spcBef>
        <a:spcAft>
          <a:spcPct val="0"/>
        </a:spcAft>
        <a:buSzPct val="171000"/>
        <a:buFont typeface="Gill Sans" charset="0"/>
        <a:buChar char="•"/>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14803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Lst>
  <p:transition spd="med">
    <p:fade/>
  </p:transition>
  <p:timing>
    <p:tnLst>
      <p:par>
        <p:cTn id="1" dur="indefinite" restart="never" nodeType="tmRoot"/>
      </p:par>
    </p:tnLst>
  </p:timing>
  <p:txStyles>
    <p:titleStyle>
      <a:lvl1pPr algn="ctr" rtl="0" eaLnBrk="1" fontAlgn="base" hangingPunct="1">
        <a:spcBef>
          <a:spcPct val="0"/>
        </a:spcBef>
        <a:spcAft>
          <a:spcPct val="0"/>
        </a:spcAft>
        <a:defRPr sz="9500">
          <a:solidFill>
            <a:schemeClr val="tx1"/>
          </a:solidFill>
          <a:latin typeface="Bl Avenir Black"/>
          <a:ea typeface="MS PGothic" pitchFamily="34" charset="-128"/>
          <a:cs typeface="Bl Avenir Black"/>
          <a:sym typeface="M Avenir Medium" charset="0"/>
        </a:defRPr>
      </a:lvl1pPr>
      <a:lvl2pPr algn="ctr" rtl="0" eaLnBrk="1" fontAlgn="base" hangingPunct="1">
        <a:spcBef>
          <a:spcPct val="0"/>
        </a:spcBef>
        <a:spcAft>
          <a:spcPct val="0"/>
        </a:spcAft>
        <a:defRPr sz="9500">
          <a:solidFill>
            <a:schemeClr val="tx1"/>
          </a:solidFill>
          <a:latin typeface="Bl Avenir Black" charset="0"/>
          <a:ea typeface="MS PGothic" pitchFamily="34" charset="-128"/>
          <a:cs typeface="ヒラギノ角ゴ ProN W6" charset="0"/>
          <a:sym typeface="M Avenir Medium" charset="0"/>
        </a:defRPr>
      </a:lvl2pPr>
      <a:lvl3pPr algn="ctr" rtl="0" eaLnBrk="1" fontAlgn="base" hangingPunct="1">
        <a:spcBef>
          <a:spcPct val="0"/>
        </a:spcBef>
        <a:spcAft>
          <a:spcPct val="0"/>
        </a:spcAft>
        <a:defRPr sz="9500">
          <a:solidFill>
            <a:schemeClr val="tx1"/>
          </a:solidFill>
          <a:latin typeface="Bl Avenir Black" charset="0"/>
          <a:ea typeface="MS PGothic" pitchFamily="34" charset="-128"/>
          <a:cs typeface="ヒラギノ角ゴ ProN W6" charset="0"/>
          <a:sym typeface="M Avenir Medium" charset="0"/>
        </a:defRPr>
      </a:lvl3pPr>
      <a:lvl4pPr algn="ctr" rtl="0" eaLnBrk="1" fontAlgn="base" hangingPunct="1">
        <a:spcBef>
          <a:spcPct val="0"/>
        </a:spcBef>
        <a:spcAft>
          <a:spcPct val="0"/>
        </a:spcAft>
        <a:defRPr sz="9500">
          <a:solidFill>
            <a:schemeClr val="tx1"/>
          </a:solidFill>
          <a:latin typeface="Bl Avenir Black" charset="0"/>
          <a:ea typeface="MS PGothic" pitchFamily="34" charset="-128"/>
          <a:cs typeface="ヒラギノ角ゴ ProN W6" charset="0"/>
          <a:sym typeface="M Avenir Medium" charset="0"/>
        </a:defRPr>
      </a:lvl4pPr>
      <a:lvl5pPr algn="ctr" rtl="0" eaLnBrk="1" fontAlgn="base" hangingPunct="1">
        <a:spcBef>
          <a:spcPct val="0"/>
        </a:spcBef>
        <a:spcAft>
          <a:spcPct val="0"/>
        </a:spcAft>
        <a:defRPr sz="9500">
          <a:solidFill>
            <a:schemeClr val="tx1"/>
          </a:solidFill>
          <a:latin typeface="Bl Avenir Black" charset="0"/>
          <a:ea typeface="MS PGothic" pitchFamily="34" charset="-128"/>
          <a:cs typeface="ヒラギノ角ゴ ProN W6" charset="0"/>
          <a:sym typeface="M Avenir Medium" charset="0"/>
        </a:defRPr>
      </a:lvl5pPr>
      <a:lvl6pPr marL="457066" algn="ctr" rtl="0" eaLnBrk="1" fontAlgn="base" hangingPunct="1">
        <a:spcBef>
          <a:spcPct val="0"/>
        </a:spcBef>
        <a:spcAft>
          <a:spcPct val="0"/>
        </a:spcAft>
        <a:defRPr sz="9500" b="1">
          <a:solidFill>
            <a:schemeClr val="tx1"/>
          </a:solidFill>
          <a:latin typeface="M Avenir Medium" charset="0"/>
          <a:ea typeface="ヒラギノ角ゴ ProN W6" charset="0"/>
          <a:cs typeface="ヒラギノ角ゴ ProN W6" charset="0"/>
          <a:sym typeface="M Avenir Medium" charset="0"/>
        </a:defRPr>
      </a:lvl6pPr>
      <a:lvl7pPr marL="914134" algn="ctr" rtl="0" eaLnBrk="1" fontAlgn="base" hangingPunct="1">
        <a:spcBef>
          <a:spcPct val="0"/>
        </a:spcBef>
        <a:spcAft>
          <a:spcPct val="0"/>
        </a:spcAft>
        <a:defRPr sz="9500" b="1">
          <a:solidFill>
            <a:schemeClr val="tx1"/>
          </a:solidFill>
          <a:latin typeface="M Avenir Medium" charset="0"/>
          <a:ea typeface="ヒラギノ角ゴ ProN W6" charset="0"/>
          <a:cs typeface="ヒラギノ角ゴ ProN W6" charset="0"/>
          <a:sym typeface="M Avenir Medium" charset="0"/>
        </a:defRPr>
      </a:lvl7pPr>
      <a:lvl8pPr marL="1371204" algn="ctr" rtl="0" eaLnBrk="1" fontAlgn="base" hangingPunct="1">
        <a:spcBef>
          <a:spcPct val="0"/>
        </a:spcBef>
        <a:spcAft>
          <a:spcPct val="0"/>
        </a:spcAft>
        <a:defRPr sz="9500" b="1">
          <a:solidFill>
            <a:schemeClr val="tx1"/>
          </a:solidFill>
          <a:latin typeface="M Avenir Medium" charset="0"/>
          <a:ea typeface="ヒラギノ角ゴ ProN W6" charset="0"/>
          <a:cs typeface="ヒラギノ角ゴ ProN W6" charset="0"/>
          <a:sym typeface="M Avenir Medium" charset="0"/>
        </a:defRPr>
      </a:lvl8pPr>
      <a:lvl9pPr marL="1828270" algn="ctr" rtl="0" eaLnBrk="1" fontAlgn="base" hangingPunct="1">
        <a:spcBef>
          <a:spcPct val="0"/>
        </a:spcBef>
        <a:spcAft>
          <a:spcPct val="0"/>
        </a:spcAft>
        <a:defRPr sz="9500" b="1">
          <a:solidFill>
            <a:schemeClr val="tx1"/>
          </a:solidFill>
          <a:latin typeface="M Avenir Medium" charset="0"/>
          <a:ea typeface="ヒラギノ角ゴ ProN W6" charset="0"/>
          <a:cs typeface="ヒラギノ角ゴ ProN W6" charset="0"/>
          <a:sym typeface="M Avenir Medium" charset="0"/>
        </a:defRPr>
      </a:lvl9pPr>
    </p:titleStyle>
    <p:bodyStyle>
      <a:lvl1pPr marL="876046" indent="-533246" algn="l" rtl="0" eaLnBrk="1" fontAlgn="base" hangingPunct="1">
        <a:spcBef>
          <a:spcPts val="3500"/>
        </a:spcBef>
        <a:spcAft>
          <a:spcPct val="0"/>
        </a:spcAft>
        <a:buSzPct val="171000"/>
        <a:buFont typeface="Gill Sans" charset="0"/>
        <a:buChar char="•"/>
        <a:defRPr sz="3700">
          <a:solidFill>
            <a:schemeClr val="tx1"/>
          </a:solidFill>
          <a:latin typeface="+mn-lt"/>
          <a:ea typeface="MS PGothic" pitchFamily="34" charset="-128"/>
          <a:cs typeface="ＭＳ Ｐゴシック" charset="0"/>
          <a:sym typeface="Gill Sans" charset="0"/>
        </a:defRPr>
      </a:lvl1pPr>
      <a:lvl2pPr marL="1218845" indent="-533246" algn="l" rtl="0" eaLnBrk="1" fontAlgn="base" hangingPunct="1">
        <a:spcBef>
          <a:spcPts val="3500"/>
        </a:spcBef>
        <a:spcAft>
          <a:spcPct val="0"/>
        </a:spcAft>
        <a:buSzPct val="171000"/>
        <a:buFont typeface="Gill Sans" charset="0"/>
        <a:buChar char="•"/>
        <a:defRPr sz="3700">
          <a:solidFill>
            <a:schemeClr val="tx1"/>
          </a:solidFill>
          <a:latin typeface="+mn-lt"/>
          <a:ea typeface="MS PGothic" pitchFamily="34" charset="-128"/>
          <a:cs typeface="+mn-cs"/>
          <a:sym typeface="Gill Sans" charset="0"/>
        </a:defRPr>
      </a:lvl2pPr>
      <a:lvl3pPr marL="1561648" indent="-533246" algn="l" rtl="0" eaLnBrk="1" fontAlgn="base" hangingPunct="1">
        <a:spcBef>
          <a:spcPts val="3500"/>
        </a:spcBef>
        <a:spcAft>
          <a:spcPct val="0"/>
        </a:spcAft>
        <a:buSzPct val="171000"/>
        <a:buFont typeface="Gill Sans" charset="0"/>
        <a:buChar char="•"/>
        <a:defRPr sz="3700">
          <a:solidFill>
            <a:schemeClr val="tx1"/>
          </a:solidFill>
          <a:latin typeface="+mn-lt"/>
          <a:ea typeface="MS PGothic" pitchFamily="34" charset="-128"/>
          <a:cs typeface="+mn-cs"/>
          <a:sym typeface="Gill Sans" charset="0"/>
        </a:defRPr>
      </a:lvl3pPr>
      <a:lvl4pPr marL="1904448" indent="-533246" algn="l" rtl="0" eaLnBrk="1" fontAlgn="base" hangingPunct="1">
        <a:spcBef>
          <a:spcPts val="3500"/>
        </a:spcBef>
        <a:spcAft>
          <a:spcPct val="0"/>
        </a:spcAft>
        <a:buSzPct val="171000"/>
        <a:buFont typeface="Gill Sans" charset="0"/>
        <a:buChar char="•"/>
        <a:defRPr sz="3700">
          <a:solidFill>
            <a:schemeClr val="tx1"/>
          </a:solidFill>
          <a:latin typeface="+mn-lt"/>
          <a:ea typeface="MS PGothic" pitchFamily="34" charset="-128"/>
          <a:cs typeface="+mn-cs"/>
          <a:sym typeface="Gill Sans" charset="0"/>
        </a:defRPr>
      </a:lvl4pPr>
      <a:lvl5pPr marL="2247247" indent="-533246" algn="l" rtl="0" eaLnBrk="1" fontAlgn="base" hangingPunct="1">
        <a:spcBef>
          <a:spcPts val="3500"/>
        </a:spcBef>
        <a:spcAft>
          <a:spcPct val="0"/>
        </a:spcAft>
        <a:buSzPct val="171000"/>
        <a:buFont typeface="Gill Sans" charset="0"/>
        <a:buChar char="•"/>
        <a:defRPr sz="3700">
          <a:solidFill>
            <a:schemeClr val="tx1"/>
          </a:solidFill>
          <a:latin typeface="+mn-lt"/>
          <a:ea typeface="MS PGothic" pitchFamily="34" charset="-128"/>
          <a:cs typeface="+mn-cs"/>
          <a:sym typeface="Gill Sans" charset="0"/>
        </a:defRPr>
      </a:lvl5pPr>
      <a:lvl6pPr marL="2704314" indent="-533246" algn="l" rtl="0" eaLnBrk="1" fontAlgn="base" hangingPunct="1">
        <a:spcBef>
          <a:spcPts val="3500"/>
        </a:spcBef>
        <a:spcAft>
          <a:spcPct val="0"/>
        </a:spcAft>
        <a:buSzPct val="171000"/>
        <a:buFont typeface="Gill Sans" charset="0"/>
        <a:buChar char="•"/>
        <a:defRPr sz="3700">
          <a:solidFill>
            <a:schemeClr val="tx1"/>
          </a:solidFill>
          <a:latin typeface="+mn-lt"/>
          <a:ea typeface="+mn-ea"/>
          <a:cs typeface="+mn-cs"/>
          <a:sym typeface="Gill Sans" charset="0"/>
        </a:defRPr>
      </a:lvl6pPr>
      <a:lvl7pPr marL="3161382" indent="-533246" algn="l" rtl="0" eaLnBrk="1" fontAlgn="base" hangingPunct="1">
        <a:spcBef>
          <a:spcPts val="3500"/>
        </a:spcBef>
        <a:spcAft>
          <a:spcPct val="0"/>
        </a:spcAft>
        <a:buSzPct val="171000"/>
        <a:buFont typeface="Gill Sans" charset="0"/>
        <a:buChar char="•"/>
        <a:defRPr sz="3700">
          <a:solidFill>
            <a:schemeClr val="tx1"/>
          </a:solidFill>
          <a:latin typeface="+mn-lt"/>
          <a:ea typeface="+mn-ea"/>
          <a:cs typeface="+mn-cs"/>
          <a:sym typeface="Gill Sans" charset="0"/>
        </a:defRPr>
      </a:lvl7pPr>
      <a:lvl8pPr marL="3618451" indent="-533246" algn="l" rtl="0" eaLnBrk="1" fontAlgn="base" hangingPunct="1">
        <a:spcBef>
          <a:spcPts val="3500"/>
        </a:spcBef>
        <a:spcAft>
          <a:spcPct val="0"/>
        </a:spcAft>
        <a:buSzPct val="171000"/>
        <a:buFont typeface="Gill Sans" charset="0"/>
        <a:buChar char="•"/>
        <a:defRPr sz="3700">
          <a:solidFill>
            <a:schemeClr val="tx1"/>
          </a:solidFill>
          <a:latin typeface="+mn-lt"/>
          <a:ea typeface="+mn-ea"/>
          <a:cs typeface="+mn-cs"/>
          <a:sym typeface="Gill Sans" charset="0"/>
        </a:defRPr>
      </a:lvl8pPr>
      <a:lvl9pPr marL="4075516" indent="-533246" algn="l" rtl="0" eaLnBrk="1" fontAlgn="base" hangingPunct="1">
        <a:spcBef>
          <a:spcPts val="3500"/>
        </a:spcBef>
        <a:spcAft>
          <a:spcPct val="0"/>
        </a:spcAft>
        <a:buSzPct val="171000"/>
        <a:buFont typeface="Gill Sans" charset="0"/>
        <a:buChar char="•"/>
        <a:defRPr sz="3700">
          <a:solidFill>
            <a:schemeClr val="tx1"/>
          </a:solidFill>
          <a:latin typeface="+mn-lt"/>
          <a:ea typeface="+mn-ea"/>
          <a:cs typeface="+mn-cs"/>
          <a:sym typeface="Gill Sans" charset="0"/>
        </a:defRPr>
      </a:lvl9pPr>
    </p:bodyStyle>
    <p:otherStyle>
      <a:defPPr>
        <a:defRPr lang="en-US"/>
      </a:defPPr>
      <a:lvl1pPr marL="0" algn="l" defTabSz="457066" rtl="0" eaLnBrk="1" latinLnBrk="0" hangingPunct="1">
        <a:defRPr sz="1700" kern="1200">
          <a:solidFill>
            <a:schemeClr val="tx1"/>
          </a:solidFill>
          <a:latin typeface="+mn-lt"/>
          <a:ea typeface="+mn-ea"/>
          <a:cs typeface="+mn-cs"/>
        </a:defRPr>
      </a:lvl1pPr>
      <a:lvl2pPr marL="457066" algn="l" defTabSz="457066" rtl="0" eaLnBrk="1" latinLnBrk="0" hangingPunct="1">
        <a:defRPr sz="1700" kern="1200">
          <a:solidFill>
            <a:schemeClr val="tx1"/>
          </a:solidFill>
          <a:latin typeface="+mn-lt"/>
          <a:ea typeface="+mn-ea"/>
          <a:cs typeface="+mn-cs"/>
        </a:defRPr>
      </a:lvl2pPr>
      <a:lvl3pPr marL="914134" algn="l" defTabSz="457066" rtl="0" eaLnBrk="1" latinLnBrk="0" hangingPunct="1">
        <a:defRPr sz="1700" kern="1200">
          <a:solidFill>
            <a:schemeClr val="tx1"/>
          </a:solidFill>
          <a:latin typeface="+mn-lt"/>
          <a:ea typeface="+mn-ea"/>
          <a:cs typeface="+mn-cs"/>
        </a:defRPr>
      </a:lvl3pPr>
      <a:lvl4pPr marL="1371204" algn="l" defTabSz="457066" rtl="0" eaLnBrk="1" latinLnBrk="0" hangingPunct="1">
        <a:defRPr sz="1700" kern="1200">
          <a:solidFill>
            <a:schemeClr val="tx1"/>
          </a:solidFill>
          <a:latin typeface="+mn-lt"/>
          <a:ea typeface="+mn-ea"/>
          <a:cs typeface="+mn-cs"/>
        </a:defRPr>
      </a:lvl4pPr>
      <a:lvl5pPr marL="1828270" algn="l" defTabSz="457066" rtl="0" eaLnBrk="1" latinLnBrk="0" hangingPunct="1">
        <a:defRPr sz="1700" kern="1200">
          <a:solidFill>
            <a:schemeClr val="tx1"/>
          </a:solidFill>
          <a:latin typeface="+mn-lt"/>
          <a:ea typeface="+mn-ea"/>
          <a:cs typeface="+mn-cs"/>
        </a:defRPr>
      </a:lvl5pPr>
      <a:lvl6pPr marL="2285337" algn="l" defTabSz="457066" rtl="0" eaLnBrk="1" latinLnBrk="0" hangingPunct="1">
        <a:defRPr sz="1700" kern="1200">
          <a:solidFill>
            <a:schemeClr val="tx1"/>
          </a:solidFill>
          <a:latin typeface="+mn-lt"/>
          <a:ea typeface="+mn-ea"/>
          <a:cs typeface="+mn-cs"/>
        </a:defRPr>
      </a:lvl6pPr>
      <a:lvl7pPr marL="2742405" algn="l" defTabSz="457066" rtl="0" eaLnBrk="1" latinLnBrk="0" hangingPunct="1">
        <a:defRPr sz="1700" kern="1200">
          <a:solidFill>
            <a:schemeClr val="tx1"/>
          </a:solidFill>
          <a:latin typeface="+mn-lt"/>
          <a:ea typeface="+mn-ea"/>
          <a:cs typeface="+mn-cs"/>
        </a:defRPr>
      </a:lvl7pPr>
      <a:lvl8pPr marL="3199471" algn="l" defTabSz="457066" rtl="0" eaLnBrk="1" latinLnBrk="0" hangingPunct="1">
        <a:defRPr sz="1700" kern="1200">
          <a:solidFill>
            <a:schemeClr val="tx1"/>
          </a:solidFill>
          <a:latin typeface="+mn-lt"/>
          <a:ea typeface="+mn-ea"/>
          <a:cs typeface="+mn-cs"/>
        </a:defRPr>
      </a:lvl8pPr>
      <a:lvl9pPr marL="3656538" algn="l" defTabSz="457066"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F81BD"/>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16256000" cy="9144000"/>
          </a:xfrm>
          <a:prstGeom prst="rect">
            <a:avLst/>
          </a:prstGeom>
        </p:spPr>
      </p:pic>
      <p:sp>
        <p:nvSpPr>
          <p:cNvPr id="35" name="34 CuadroTexto"/>
          <p:cNvSpPr txBox="1"/>
          <p:nvPr/>
        </p:nvSpPr>
        <p:spPr>
          <a:xfrm>
            <a:off x="6114728" y="6846748"/>
            <a:ext cx="9677400" cy="1862048"/>
          </a:xfrm>
          <a:prstGeom prst="rect">
            <a:avLst/>
          </a:prstGeom>
          <a:noFill/>
        </p:spPr>
        <p:txBody>
          <a:bodyPr wrap="square" rtlCol="0">
            <a:spAutoFit/>
          </a:bodyPr>
          <a:lstStyle/>
          <a:p>
            <a:pPr algn="r"/>
            <a:r>
              <a:rPr lang="es-ES_tradnl" sz="11500" dirty="0" smtClean="0">
                <a:solidFill>
                  <a:srgbClr val="074267"/>
                </a:solidFill>
                <a:latin typeface="Impact" panose="020B0806030902050204" pitchFamily="34" charset="0"/>
                <a:ea typeface="Dotum" pitchFamily="34" charset="-127"/>
              </a:rPr>
              <a:t>estructura</a:t>
            </a:r>
            <a:endParaRPr lang="es-ES_tradnl" sz="8000" dirty="0">
              <a:solidFill>
                <a:srgbClr val="074267"/>
              </a:solidFill>
              <a:latin typeface="Impact" panose="020B0806030902050204" pitchFamily="34" charset="0"/>
              <a:ea typeface="Dotum" pitchFamily="34" charset="-127"/>
            </a:endParaRPr>
          </a:p>
        </p:txBody>
      </p:sp>
      <p:sp>
        <p:nvSpPr>
          <p:cNvPr id="8" name="7 CuadroTexto"/>
          <p:cNvSpPr txBox="1"/>
          <p:nvPr/>
        </p:nvSpPr>
        <p:spPr>
          <a:xfrm>
            <a:off x="7986963" y="1031349"/>
            <a:ext cx="10732192" cy="584775"/>
          </a:xfrm>
          <a:prstGeom prst="rect">
            <a:avLst/>
          </a:prstGeom>
          <a:noFill/>
        </p:spPr>
        <p:txBody>
          <a:bodyPr wrap="square" rtlCol="0">
            <a:spAutoFit/>
          </a:bodyPr>
          <a:lstStyle/>
          <a:p>
            <a:r>
              <a:rPr lang="es-ES_tradnl" dirty="0" smtClean="0">
                <a:solidFill>
                  <a:prstClr val="white"/>
                </a:solidFill>
                <a:latin typeface="Arial Black" pitchFamily="34" charset="0"/>
              </a:rPr>
              <a:t>1. </a:t>
            </a:r>
            <a:r>
              <a:rPr lang="es-ES_tradnl" dirty="0" smtClean="0">
                <a:solidFill>
                  <a:prstClr val="white"/>
                </a:solidFill>
                <a:latin typeface="Arial Black" pitchFamily="34" charset="0"/>
              </a:rPr>
              <a:t>Orientación a la audiencia</a:t>
            </a:r>
            <a:endParaRPr lang="es-ES_tradnl" dirty="0">
              <a:solidFill>
                <a:prstClr val="white"/>
              </a:solidFill>
              <a:latin typeface="Arial Black" pitchFamily="34" charset="0"/>
            </a:endParaRPr>
          </a:p>
        </p:txBody>
      </p:sp>
      <p:sp>
        <p:nvSpPr>
          <p:cNvPr id="9" name="7 CuadroTexto"/>
          <p:cNvSpPr txBox="1"/>
          <p:nvPr/>
        </p:nvSpPr>
        <p:spPr>
          <a:xfrm>
            <a:off x="7986963" y="1735243"/>
            <a:ext cx="10732192" cy="584775"/>
          </a:xfrm>
          <a:prstGeom prst="rect">
            <a:avLst/>
          </a:prstGeom>
          <a:noFill/>
        </p:spPr>
        <p:txBody>
          <a:bodyPr wrap="square" rtlCol="0">
            <a:spAutoFit/>
          </a:bodyPr>
          <a:lstStyle/>
          <a:p>
            <a:r>
              <a:rPr lang="es-ES_tradnl" dirty="0" smtClean="0">
                <a:solidFill>
                  <a:prstClr val="white"/>
                </a:solidFill>
                <a:latin typeface="Arial Black" pitchFamily="34" charset="0"/>
              </a:rPr>
              <a:t>2. </a:t>
            </a:r>
            <a:r>
              <a:rPr lang="es-ES_tradnl" dirty="0" smtClean="0">
                <a:solidFill>
                  <a:prstClr val="white"/>
                </a:solidFill>
                <a:latin typeface="Arial Black" pitchFamily="34" charset="0"/>
              </a:rPr>
              <a:t>Inicio impactante</a:t>
            </a:r>
            <a:endParaRPr lang="es-ES_tradnl" dirty="0">
              <a:solidFill>
                <a:prstClr val="white"/>
              </a:solidFill>
              <a:latin typeface="Arial Black" pitchFamily="34" charset="0"/>
            </a:endParaRPr>
          </a:p>
        </p:txBody>
      </p:sp>
      <p:sp>
        <p:nvSpPr>
          <p:cNvPr id="10" name="7 CuadroTexto"/>
          <p:cNvSpPr txBox="1"/>
          <p:nvPr/>
        </p:nvSpPr>
        <p:spPr>
          <a:xfrm>
            <a:off x="7986963" y="2423401"/>
            <a:ext cx="10732192" cy="584775"/>
          </a:xfrm>
          <a:prstGeom prst="rect">
            <a:avLst/>
          </a:prstGeom>
          <a:noFill/>
        </p:spPr>
        <p:txBody>
          <a:bodyPr wrap="square" rtlCol="0">
            <a:spAutoFit/>
          </a:bodyPr>
          <a:lstStyle/>
          <a:p>
            <a:r>
              <a:rPr lang="es-ES_tradnl" dirty="0" smtClean="0">
                <a:solidFill>
                  <a:prstClr val="white"/>
                </a:solidFill>
                <a:latin typeface="Arial Black" pitchFamily="34" charset="0"/>
              </a:rPr>
              <a:t>3. </a:t>
            </a:r>
            <a:r>
              <a:rPr lang="es-ES_tradnl" dirty="0" smtClean="0">
                <a:solidFill>
                  <a:prstClr val="white"/>
                </a:solidFill>
                <a:latin typeface="Arial Black" pitchFamily="34" charset="0"/>
              </a:rPr>
              <a:t>Una idea por diapositiva</a:t>
            </a:r>
            <a:endParaRPr lang="es-ES_tradnl" dirty="0">
              <a:solidFill>
                <a:prstClr val="white"/>
              </a:solidFill>
              <a:latin typeface="Arial Black" pitchFamily="34" charset="0"/>
            </a:endParaRPr>
          </a:p>
        </p:txBody>
      </p:sp>
    </p:spTree>
    <p:extLst>
      <p:ext uri="{BB962C8B-B14F-4D97-AF65-F5344CB8AC3E}">
        <p14:creationId xmlns:p14="http://schemas.microsoft.com/office/powerpoint/2010/main" val="43953064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rot="20563152">
            <a:off x="23606" y="-782296"/>
            <a:ext cx="9800475" cy="9553612"/>
          </a:xfrm>
          <a:prstGeom prst="rect">
            <a:avLst/>
          </a:prstGeom>
        </p:spPr>
      </p:pic>
      <p:sp>
        <p:nvSpPr>
          <p:cNvPr id="17" name="16 CuadroTexto"/>
          <p:cNvSpPr txBox="1"/>
          <p:nvPr/>
        </p:nvSpPr>
        <p:spPr>
          <a:xfrm>
            <a:off x="0" y="1406378"/>
            <a:ext cx="16256000" cy="1569660"/>
          </a:xfrm>
          <a:prstGeom prst="rect">
            <a:avLst/>
          </a:prstGeom>
          <a:solidFill>
            <a:srgbClr val="000000">
              <a:alpha val="50196"/>
            </a:srgbClr>
          </a:solidFill>
        </p:spPr>
        <p:txBody>
          <a:bodyPr wrap="square" rtlCol="0">
            <a:spAutoFit/>
          </a:bodyPr>
          <a:lstStyle/>
          <a:p>
            <a:pPr marL="360000"/>
            <a:r>
              <a:rPr lang="es-ES_tradnl" sz="4800" dirty="0" smtClean="0">
                <a:solidFill>
                  <a:srgbClr val="FFCC00"/>
                </a:solidFill>
                <a:latin typeface="Arial Black" pitchFamily="34" charset="0"/>
              </a:rPr>
              <a:t>Técnica: </a:t>
            </a:r>
            <a:r>
              <a:rPr lang="es-ES_tradnl" sz="4800" dirty="0" smtClean="0">
                <a:solidFill>
                  <a:prstClr val="white"/>
                </a:solidFill>
                <a:latin typeface="Arial Black" pitchFamily="34" charset="0"/>
              </a:rPr>
              <a:t>conocimiento y manejo a fondo de </a:t>
            </a:r>
            <a:r>
              <a:rPr lang="es-ES_tradnl" sz="4800" dirty="0" smtClean="0">
                <a:solidFill>
                  <a:prstClr val="white"/>
                </a:solidFill>
                <a:latin typeface="Arial Black" pitchFamily="34" charset="0"/>
              </a:rPr>
              <a:t>PowerPoint</a:t>
            </a:r>
            <a:endParaRPr lang="es-ES_tradnl" sz="4800" dirty="0">
              <a:solidFill>
                <a:prstClr val="white"/>
              </a:solidFill>
              <a:latin typeface="Arial Black" pitchFamily="34" charset="0"/>
            </a:endParaRPr>
          </a:p>
        </p:txBody>
      </p:sp>
      <p:sp>
        <p:nvSpPr>
          <p:cNvPr id="5" name="16 CuadroTexto"/>
          <p:cNvSpPr txBox="1"/>
          <p:nvPr/>
        </p:nvSpPr>
        <p:spPr>
          <a:xfrm>
            <a:off x="10731481" y="5983422"/>
            <a:ext cx="4869462" cy="2308324"/>
          </a:xfrm>
          <a:prstGeom prst="rect">
            <a:avLst/>
          </a:prstGeom>
          <a:solidFill>
            <a:srgbClr val="000000">
              <a:alpha val="50196"/>
            </a:srgbClr>
          </a:solidFill>
        </p:spPr>
        <p:txBody>
          <a:bodyPr wrap="square" rtlCol="0">
            <a:spAutoFit/>
          </a:bodyPr>
          <a:lstStyle/>
          <a:p>
            <a:pPr marL="360000"/>
            <a:r>
              <a:rPr lang="es-ES_tradnl" sz="4800" dirty="0" smtClean="0">
                <a:solidFill>
                  <a:schemeClr val="bg1"/>
                </a:solidFill>
                <a:latin typeface="Arial Black" pitchFamily="34" charset="0"/>
              </a:rPr>
              <a:t>4. Formatos</a:t>
            </a:r>
          </a:p>
          <a:p>
            <a:pPr marL="360000"/>
            <a:r>
              <a:rPr lang="es-ES_tradnl" sz="4800" dirty="0" smtClean="0">
                <a:solidFill>
                  <a:schemeClr val="bg1"/>
                </a:solidFill>
                <a:latin typeface="Arial Black" pitchFamily="34" charset="0"/>
              </a:rPr>
              <a:t>5. Objetos</a:t>
            </a:r>
          </a:p>
          <a:p>
            <a:pPr marL="360000"/>
            <a:r>
              <a:rPr lang="es-ES_tradnl" sz="4800" dirty="0" smtClean="0">
                <a:solidFill>
                  <a:schemeClr val="bg1"/>
                </a:solidFill>
                <a:latin typeface="Arial Black" pitchFamily="34" charset="0"/>
              </a:rPr>
              <a:t>6. Efectos</a:t>
            </a:r>
          </a:p>
        </p:txBody>
      </p:sp>
    </p:spTree>
    <p:extLst>
      <p:ext uri="{BB962C8B-B14F-4D97-AF65-F5344CB8AC3E}">
        <p14:creationId xmlns:p14="http://schemas.microsoft.com/office/powerpoint/2010/main" val="92596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18427"/>
            <a:ext cx="16256000" cy="9134718"/>
          </a:xfrm>
          <a:prstGeom prst="rect">
            <a:avLst/>
          </a:prstGeom>
        </p:spPr>
      </p:pic>
      <p:sp>
        <p:nvSpPr>
          <p:cNvPr id="5" name="CuadroTexto 4"/>
          <p:cNvSpPr txBox="1"/>
          <p:nvPr/>
        </p:nvSpPr>
        <p:spPr>
          <a:xfrm>
            <a:off x="822614" y="5435649"/>
            <a:ext cx="4894621" cy="1101923"/>
          </a:xfrm>
          <a:prstGeom prst="roundRect">
            <a:avLst>
              <a:gd name="adj" fmla="val 28217"/>
            </a:avLst>
          </a:prstGeom>
          <a:noFill/>
        </p:spPr>
        <p:txBody>
          <a:bodyPr wrap="square" rtlCol="0">
            <a:spAutoFit/>
          </a:bodyPr>
          <a:lstStyle/>
          <a:p>
            <a:r>
              <a:rPr lang="es-ES_tradnl" sz="5400" b="1" dirty="0" smtClean="0">
                <a:solidFill>
                  <a:schemeClr val="accent2"/>
                </a:solidFill>
                <a:latin typeface="Eras Light ITC" panose="020B0402030504020804" pitchFamily="34" charset="0"/>
              </a:rPr>
              <a:t>9. Márgenes</a:t>
            </a:r>
            <a:endParaRPr lang="es-ES" sz="5400" b="1" dirty="0">
              <a:solidFill>
                <a:schemeClr val="accent2"/>
              </a:solidFill>
              <a:latin typeface="Eras Light ITC" panose="020B0402030504020804" pitchFamily="34" charset="0"/>
            </a:endParaRPr>
          </a:p>
        </p:txBody>
      </p:sp>
      <p:sp>
        <p:nvSpPr>
          <p:cNvPr id="6" name="CuadroTexto 5"/>
          <p:cNvSpPr txBox="1"/>
          <p:nvPr/>
        </p:nvSpPr>
        <p:spPr>
          <a:xfrm>
            <a:off x="611443" y="-18427"/>
            <a:ext cx="5692877" cy="1726347"/>
          </a:xfrm>
          <a:prstGeom prst="roundRect">
            <a:avLst>
              <a:gd name="adj" fmla="val 28217"/>
            </a:avLst>
          </a:prstGeom>
          <a:noFill/>
        </p:spPr>
        <p:txBody>
          <a:bodyPr wrap="square" rtlCol="0">
            <a:spAutoFit/>
          </a:bodyPr>
          <a:lstStyle/>
          <a:p>
            <a:r>
              <a:rPr lang="es-ES_tradnl" sz="8800" b="1" dirty="0" smtClean="0">
                <a:solidFill>
                  <a:schemeClr val="bg1"/>
                </a:solidFill>
                <a:latin typeface="Eras Light ITC" panose="020B0402030504020804" pitchFamily="34" charset="0"/>
              </a:rPr>
              <a:t>Espacio</a:t>
            </a:r>
            <a:endParaRPr lang="es-ES" sz="8800" b="1" dirty="0">
              <a:solidFill>
                <a:schemeClr val="bg1"/>
              </a:solidFill>
              <a:latin typeface="Eras Light ITC" panose="020B0402030504020804" pitchFamily="34" charset="0"/>
            </a:endParaRPr>
          </a:p>
        </p:txBody>
      </p:sp>
      <p:sp>
        <p:nvSpPr>
          <p:cNvPr id="7" name="CuadroTexto 6"/>
          <p:cNvSpPr txBox="1"/>
          <p:nvPr/>
        </p:nvSpPr>
        <p:spPr>
          <a:xfrm>
            <a:off x="822613" y="4333726"/>
            <a:ext cx="7290255" cy="1101923"/>
          </a:xfrm>
          <a:prstGeom prst="roundRect">
            <a:avLst>
              <a:gd name="adj" fmla="val 28217"/>
            </a:avLst>
          </a:prstGeom>
          <a:noFill/>
        </p:spPr>
        <p:txBody>
          <a:bodyPr wrap="square" rtlCol="0">
            <a:spAutoFit/>
          </a:bodyPr>
          <a:lstStyle/>
          <a:p>
            <a:r>
              <a:rPr lang="es-ES_tradnl" sz="5400" b="1" dirty="0" smtClean="0">
                <a:solidFill>
                  <a:schemeClr val="accent2"/>
                </a:solidFill>
                <a:latin typeface="Eras Light ITC" panose="020B0402030504020804" pitchFamily="34" charset="0"/>
              </a:rPr>
              <a:t>8. Regla 3 tercios</a:t>
            </a:r>
            <a:endParaRPr lang="es-ES" sz="5400" b="1" dirty="0">
              <a:solidFill>
                <a:schemeClr val="accent2"/>
              </a:solidFill>
              <a:latin typeface="Eras Light ITC" panose="020B0402030504020804" pitchFamily="34" charset="0"/>
            </a:endParaRPr>
          </a:p>
        </p:txBody>
      </p:sp>
      <p:sp>
        <p:nvSpPr>
          <p:cNvPr id="8" name="CuadroTexto 7"/>
          <p:cNvSpPr txBox="1"/>
          <p:nvPr/>
        </p:nvSpPr>
        <p:spPr>
          <a:xfrm>
            <a:off x="822612" y="3231803"/>
            <a:ext cx="6317490" cy="1101923"/>
          </a:xfrm>
          <a:prstGeom prst="roundRect">
            <a:avLst>
              <a:gd name="adj" fmla="val 28217"/>
            </a:avLst>
          </a:prstGeom>
          <a:noFill/>
        </p:spPr>
        <p:txBody>
          <a:bodyPr wrap="square" rtlCol="0">
            <a:spAutoFit/>
          </a:bodyPr>
          <a:lstStyle/>
          <a:p>
            <a:r>
              <a:rPr lang="es-ES_tradnl" sz="5400" b="1" dirty="0" smtClean="0">
                <a:solidFill>
                  <a:schemeClr val="accent2"/>
                </a:solidFill>
                <a:latin typeface="Eras Light ITC" panose="020B0402030504020804" pitchFamily="34" charset="0"/>
              </a:rPr>
              <a:t>7. Minimalismo</a:t>
            </a:r>
            <a:endParaRPr lang="es-ES" sz="5400" b="1" dirty="0">
              <a:solidFill>
                <a:schemeClr val="accent2"/>
              </a:solidFill>
              <a:latin typeface="Eras Light ITC" panose="020B0402030504020804" pitchFamily="34" charset="0"/>
            </a:endParaRPr>
          </a:p>
        </p:txBody>
      </p:sp>
      <p:sp>
        <p:nvSpPr>
          <p:cNvPr id="10" name="9 CuadroTexto"/>
          <p:cNvSpPr txBox="1"/>
          <p:nvPr/>
        </p:nvSpPr>
        <p:spPr>
          <a:xfrm>
            <a:off x="1046633" y="8055173"/>
            <a:ext cx="10515374" cy="892552"/>
          </a:xfrm>
          <a:prstGeom prst="rect">
            <a:avLst/>
          </a:prstGeom>
          <a:noFill/>
        </p:spPr>
        <p:txBody>
          <a:bodyPr wrap="square" rtlCol="0">
            <a:spAutoFit/>
          </a:bodyPr>
          <a:lstStyle/>
          <a:p>
            <a:r>
              <a:rPr lang="es-ES_tradnl" sz="2400" b="1" i="1" dirty="0" smtClean="0">
                <a:solidFill>
                  <a:schemeClr val="bg1"/>
                </a:solidFill>
              </a:rPr>
              <a:t>“La perfección no se alcanza cuando no hay nada más que añadir, sino cuando no hay nada más que quitar</a:t>
            </a:r>
            <a:r>
              <a:rPr lang="es-ES_tradnl" sz="2400" b="1" i="1" dirty="0">
                <a:solidFill>
                  <a:schemeClr val="bg1"/>
                </a:solidFill>
              </a:rPr>
              <a:t>” </a:t>
            </a:r>
            <a:r>
              <a:rPr lang="es-ES_tradnl" sz="2800" b="1" i="1" dirty="0">
                <a:solidFill>
                  <a:schemeClr val="bg1"/>
                </a:solidFill>
              </a:rPr>
              <a:t>(Antoine de Saint-Exupéry)</a:t>
            </a:r>
            <a:endParaRPr lang="es-ES" sz="2400" b="1" i="1" dirty="0">
              <a:solidFill>
                <a:schemeClr val="bg1"/>
              </a:solidFill>
            </a:endParaRPr>
          </a:p>
        </p:txBody>
      </p:sp>
    </p:spTree>
    <p:extLst>
      <p:ext uri="{BB962C8B-B14F-4D97-AF65-F5344CB8AC3E}">
        <p14:creationId xmlns:p14="http://schemas.microsoft.com/office/powerpoint/2010/main" val="366482694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0"/>
            <a:ext cx="12413673" cy="9207411"/>
          </a:xfrm>
          <a:prstGeom prst="rect">
            <a:avLst/>
          </a:prstGeom>
        </p:spPr>
      </p:pic>
      <p:sp>
        <p:nvSpPr>
          <p:cNvPr id="17" name="16 CuadroTexto"/>
          <p:cNvSpPr txBox="1"/>
          <p:nvPr/>
        </p:nvSpPr>
        <p:spPr>
          <a:xfrm>
            <a:off x="10097151" y="441835"/>
            <a:ext cx="5466121" cy="1323439"/>
          </a:xfrm>
          <a:prstGeom prst="rect">
            <a:avLst/>
          </a:prstGeom>
          <a:noFill/>
        </p:spPr>
        <p:txBody>
          <a:bodyPr wrap="square" rtlCol="0">
            <a:spAutoFit/>
          </a:bodyPr>
          <a:lstStyle/>
          <a:p>
            <a:pPr marL="360000" algn="r"/>
            <a:r>
              <a:rPr lang="es-ES_tradnl" sz="8000" dirty="0" smtClean="0">
                <a:latin typeface="Arial Black" pitchFamily="34" charset="0"/>
              </a:rPr>
              <a:t>Imagen</a:t>
            </a:r>
            <a:endParaRPr lang="es-ES_tradnl" sz="8000" dirty="0">
              <a:latin typeface="Arial Black" pitchFamily="34" charset="0"/>
            </a:endParaRPr>
          </a:p>
        </p:txBody>
      </p:sp>
      <p:sp>
        <p:nvSpPr>
          <p:cNvPr id="3" name="2 Rectángulo"/>
          <p:cNvSpPr/>
          <p:nvPr/>
        </p:nvSpPr>
        <p:spPr>
          <a:xfrm>
            <a:off x="11568788" y="2260740"/>
            <a:ext cx="3994484" cy="1569660"/>
          </a:xfrm>
          <a:prstGeom prst="rect">
            <a:avLst/>
          </a:prstGeom>
        </p:spPr>
        <p:txBody>
          <a:bodyPr wrap="square">
            <a:spAutoFit/>
          </a:bodyPr>
          <a:lstStyle/>
          <a:p>
            <a:pPr marL="360000" algn="r"/>
            <a:r>
              <a:rPr lang="es-ES_tradnl" dirty="0">
                <a:latin typeface="Arial Black" pitchFamily="34" charset="0"/>
              </a:rPr>
              <a:t>10. </a:t>
            </a:r>
            <a:r>
              <a:rPr lang="es-ES_tradnl" dirty="0">
                <a:latin typeface="Arial Black" pitchFamily="34" charset="0"/>
              </a:rPr>
              <a:t>M</a:t>
            </a:r>
            <a:r>
              <a:rPr lang="es-ES_tradnl" dirty="0" smtClean="0">
                <a:latin typeface="Arial Black" pitchFamily="34" charset="0"/>
              </a:rPr>
              <a:t>etáfora</a:t>
            </a:r>
            <a:endParaRPr lang="es-ES_tradnl" dirty="0" smtClean="0">
              <a:latin typeface="Arial Black" pitchFamily="34" charset="0"/>
            </a:endParaRPr>
          </a:p>
          <a:p>
            <a:pPr marL="360000" algn="r"/>
            <a:r>
              <a:rPr lang="es-ES_tradnl" dirty="0" smtClean="0">
                <a:latin typeface="Arial Black" pitchFamily="34" charset="0"/>
              </a:rPr>
              <a:t>11. </a:t>
            </a:r>
            <a:r>
              <a:rPr lang="es-ES_tradnl" dirty="0" smtClean="0">
                <a:latin typeface="Arial Black" pitchFamily="34" charset="0"/>
              </a:rPr>
              <a:t>Creatividad</a:t>
            </a:r>
            <a:endParaRPr lang="es-ES_tradnl" dirty="0" smtClean="0">
              <a:latin typeface="Arial Black" pitchFamily="34" charset="0"/>
            </a:endParaRPr>
          </a:p>
          <a:p>
            <a:pPr marL="360000" algn="r"/>
            <a:r>
              <a:rPr lang="es-ES_tradnl" dirty="0" smtClean="0">
                <a:latin typeface="Arial Black" pitchFamily="34" charset="0"/>
              </a:rPr>
              <a:t>12. </a:t>
            </a:r>
            <a:r>
              <a:rPr lang="es-ES_tradnl" dirty="0" smtClean="0">
                <a:latin typeface="Arial Black" pitchFamily="34" charset="0"/>
              </a:rPr>
              <a:t>Tamaño</a:t>
            </a:r>
            <a:endParaRPr lang="es-ES_tradnl" dirty="0">
              <a:latin typeface="Arial Black" pitchFamily="34" charset="0"/>
            </a:endParaRPr>
          </a:p>
        </p:txBody>
      </p:sp>
    </p:spTree>
    <p:extLst>
      <p:ext uri="{BB962C8B-B14F-4D97-AF65-F5344CB8AC3E}">
        <p14:creationId xmlns:p14="http://schemas.microsoft.com/office/powerpoint/2010/main" val="263260289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1"/>
            <a:ext cx="16256000" cy="9144000"/>
          </a:xfrm>
          <a:prstGeom prst="rect">
            <a:avLst/>
          </a:prstGeom>
        </p:spPr>
      </p:pic>
      <p:sp>
        <p:nvSpPr>
          <p:cNvPr id="14" name="16 CuadroTexto"/>
          <p:cNvSpPr txBox="1"/>
          <p:nvPr/>
        </p:nvSpPr>
        <p:spPr>
          <a:xfrm>
            <a:off x="0" y="3867142"/>
            <a:ext cx="16256000" cy="1569660"/>
          </a:xfrm>
          <a:prstGeom prst="rect">
            <a:avLst/>
          </a:prstGeom>
          <a:solidFill>
            <a:schemeClr val="bg1">
              <a:alpha val="72000"/>
            </a:schemeClr>
          </a:solidFill>
        </p:spPr>
        <p:txBody>
          <a:bodyPr wrap="square" rtlCol="0">
            <a:spAutoFit/>
          </a:bodyPr>
          <a:lstStyle/>
          <a:p>
            <a:pPr marL="2160000"/>
            <a:r>
              <a:rPr lang="es-ES_tradnl" sz="4800" dirty="0" smtClean="0">
                <a:latin typeface="Arial Black" pitchFamily="34" charset="0"/>
              </a:rPr>
              <a:t> COLOR:</a:t>
            </a:r>
          </a:p>
          <a:p>
            <a:pPr marL="2160000"/>
            <a:r>
              <a:rPr lang="es-ES_tradnl" sz="4800" dirty="0" smtClean="0">
                <a:solidFill>
                  <a:srgbClr val="C00000"/>
                </a:solidFill>
                <a:latin typeface="Arial Black" pitchFamily="34" charset="0"/>
              </a:rPr>
              <a:t>13</a:t>
            </a:r>
            <a:r>
              <a:rPr lang="es-ES_tradnl" sz="4800" dirty="0" smtClean="0">
                <a:latin typeface="Arial Black" pitchFamily="34" charset="0"/>
              </a:rPr>
              <a:t> </a:t>
            </a:r>
            <a:r>
              <a:rPr lang="es-ES_tradnl" sz="4800" dirty="0" smtClean="0">
                <a:latin typeface="Arial Black" pitchFamily="34" charset="0"/>
              </a:rPr>
              <a:t>Paleta </a:t>
            </a:r>
            <a:r>
              <a:rPr lang="es-ES_tradnl" sz="4800" dirty="0" smtClean="0">
                <a:solidFill>
                  <a:srgbClr val="C00000"/>
                </a:solidFill>
                <a:latin typeface="Arial Black" pitchFamily="34" charset="0"/>
              </a:rPr>
              <a:t>14</a:t>
            </a:r>
            <a:r>
              <a:rPr lang="es-ES_tradnl" sz="4800" dirty="0" smtClean="0">
                <a:latin typeface="Arial Black" pitchFamily="34" charset="0"/>
              </a:rPr>
              <a:t> </a:t>
            </a:r>
            <a:r>
              <a:rPr lang="es-ES_tradnl" sz="4800" dirty="0" smtClean="0">
                <a:latin typeface="Arial Black" pitchFamily="34" charset="0"/>
              </a:rPr>
              <a:t>Armonía </a:t>
            </a:r>
            <a:r>
              <a:rPr lang="es-ES_tradnl" sz="4800" dirty="0" smtClean="0">
                <a:solidFill>
                  <a:srgbClr val="C00000"/>
                </a:solidFill>
                <a:latin typeface="Arial Black" pitchFamily="34" charset="0"/>
              </a:rPr>
              <a:t>15 </a:t>
            </a:r>
            <a:r>
              <a:rPr lang="es-ES_tradnl" sz="4800" dirty="0">
                <a:latin typeface="Arial Black" pitchFamily="34" charset="0"/>
              </a:rPr>
              <a:t>C</a:t>
            </a:r>
            <a:r>
              <a:rPr lang="es-ES_tradnl" sz="4800" dirty="0" smtClean="0">
                <a:latin typeface="Arial Black" pitchFamily="34" charset="0"/>
              </a:rPr>
              <a:t>ontrastes</a:t>
            </a:r>
            <a:endParaRPr lang="es-ES_tradnl" sz="4800" dirty="0">
              <a:latin typeface="Arial Black" pitchFamily="34" charset="0"/>
            </a:endParaRPr>
          </a:p>
        </p:txBody>
      </p:sp>
    </p:spTree>
    <p:extLst>
      <p:ext uri="{BB962C8B-B14F-4D97-AF65-F5344CB8AC3E}">
        <p14:creationId xmlns:p14="http://schemas.microsoft.com/office/powerpoint/2010/main" val="310892228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76142" y="3096615"/>
            <a:ext cx="2411237" cy="1200329"/>
          </a:xfrm>
          <a:prstGeom prst="rect">
            <a:avLst/>
          </a:prstGeom>
          <a:noFill/>
        </p:spPr>
        <p:txBody>
          <a:bodyPr wrap="none" rtlCol="0">
            <a:spAutoFit/>
          </a:bodyPr>
          <a:lstStyle/>
          <a:p>
            <a:pPr algn="ctr"/>
            <a:r>
              <a:rPr lang="es-ES_tradnl" sz="2800" b="1" dirty="0" smtClean="0">
                <a:solidFill>
                  <a:prstClr val="white"/>
                </a:solidFill>
                <a:latin typeface="Arial"/>
              </a:rPr>
              <a:t>pequeños</a:t>
            </a:r>
          </a:p>
          <a:p>
            <a:pPr algn="ctr"/>
            <a:r>
              <a:rPr lang="es-ES_tradnl" sz="4400" b="1" dirty="0" smtClean="0">
                <a:solidFill>
                  <a:prstClr val="white"/>
                </a:solidFill>
                <a:latin typeface="Arial"/>
              </a:rPr>
              <a:t>órganos</a:t>
            </a:r>
            <a:endParaRPr lang="es-ES_tradnl" sz="4400" b="1" dirty="0">
              <a:solidFill>
                <a:prstClr val="white"/>
              </a:solidFill>
              <a:latin typeface="Arial"/>
            </a:endParaRPr>
          </a:p>
        </p:txBody>
      </p:sp>
      <p:pic>
        <p:nvPicPr>
          <p:cNvPr id="4" name="Imagen 3"/>
          <p:cNvPicPr>
            <a:picLocks noChangeAspect="1"/>
          </p:cNvPicPr>
          <p:nvPr/>
        </p:nvPicPr>
        <p:blipFill rotWithShape="1">
          <a:blip r:embed="rId3" cstate="email">
            <a:extLst>
              <a:ext uri="{28A0092B-C50C-407E-A947-70E740481C1C}">
                <a14:useLocalDpi xmlns:a14="http://schemas.microsoft.com/office/drawing/2010/main" val="0"/>
              </a:ext>
            </a:extLst>
          </a:blip>
          <a:srcRect l="-257" t="27319" r="199" b="17832"/>
          <a:stretch/>
        </p:blipFill>
        <p:spPr>
          <a:xfrm>
            <a:off x="-221673" y="-76200"/>
            <a:ext cx="16477673" cy="9221788"/>
          </a:xfrm>
          <a:prstGeom prst="rect">
            <a:avLst/>
          </a:prstGeom>
        </p:spPr>
      </p:pic>
      <p:sp>
        <p:nvSpPr>
          <p:cNvPr id="6" name="5 CuadroTexto"/>
          <p:cNvSpPr txBox="1"/>
          <p:nvPr/>
        </p:nvSpPr>
        <p:spPr>
          <a:xfrm>
            <a:off x="756416" y="719199"/>
            <a:ext cx="4833893" cy="1569660"/>
          </a:xfrm>
          <a:prstGeom prst="rect">
            <a:avLst/>
          </a:prstGeom>
          <a:noFill/>
        </p:spPr>
        <p:txBody>
          <a:bodyPr wrap="square" rtlCol="0" anchor="ctr">
            <a:spAutoFit/>
          </a:bodyPr>
          <a:lstStyle/>
          <a:p>
            <a:r>
              <a:rPr lang="es-ES_tradnl" sz="9600" dirty="0" smtClean="0">
                <a:solidFill>
                  <a:schemeClr val="bg1"/>
                </a:solidFill>
                <a:latin typeface="Savoye LET Plain" charset="0"/>
                <a:ea typeface="Savoye LET Plain" charset="0"/>
                <a:cs typeface="Savoye LET Plain" charset="0"/>
              </a:rPr>
              <a:t>Texto</a:t>
            </a:r>
          </a:p>
        </p:txBody>
      </p:sp>
      <p:sp>
        <p:nvSpPr>
          <p:cNvPr id="7" name="5 CuadroTexto"/>
          <p:cNvSpPr txBox="1"/>
          <p:nvPr/>
        </p:nvSpPr>
        <p:spPr>
          <a:xfrm>
            <a:off x="8940800" y="5583951"/>
            <a:ext cx="7315200" cy="3139321"/>
          </a:xfrm>
          <a:prstGeom prst="rect">
            <a:avLst/>
          </a:prstGeom>
          <a:noFill/>
        </p:spPr>
        <p:txBody>
          <a:bodyPr wrap="square" rtlCol="0" anchor="ctr">
            <a:spAutoFit/>
          </a:bodyPr>
          <a:lstStyle/>
          <a:p>
            <a:r>
              <a:rPr lang="es-ES_tradnl" sz="6600" dirty="0" smtClean="0">
                <a:solidFill>
                  <a:schemeClr val="bg1"/>
                </a:solidFill>
                <a:latin typeface="Savoye LET Plain" charset="0"/>
                <a:ea typeface="Savoye LET Plain" charset="0"/>
                <a:cs typeface="Savoye LET Plain" charset="0"/>
              </a:rPr>
              <a:t>16. Síntesis</a:t>
            </a:r>
          </a:p>
          <a:p>
            <a:r>
              <a:rPr lang="es-ES_tradnl" sz="6600" dirty="0" smtClean="0">
                <a:solidFill>
                  <a:schemeClr val="bg1"/>
                </a:solidFill>
                <a:latin typeface="Savoye LET Plain" charset="0"/>
                <a:ea typeface="Savoye LET Plain" charset="0"/>
                <a:cs typeface="Savoye LET Plain" charset="0"/>
              </a:rPr>
              <a:t>17. Tipografía</a:t>
            </a:r>
          </a:p>
          <a:p>
            <a:r>
              <a:rPr lang="es-ES_tradnl" sz="6600" dirty="0" smtClean="0">
                <a:solidFill>
                  <a:schemeClr val="bg1"/>
                </a:solidFill>
                <a:latin typeface="Savoye LET Plain" charset="0"/>
                <a:ea typeface="Savoye LET Plain" charset="0"/>
                <a:cs typeface="Savoye LET Plain" charset="0"/>
              </a:rPr>
              <a:t>18. Tamaño y colocación</a:t>
            </a:r>
            <a:endParaRPr lang="es-ES_tradnl" sz="6600" dirty="0">
              <a:solidFill>
                <a:schemeClr val="bg1"/>
              </a:solidFill>
              <a:latin typeface="Savoye LET Plain" charset="0"/>
              <a:ea typeface="Savoye LET Plain" charset="0"/>
              <a:cs typeface="Savoye LET Plain" charset="0"/>
            </a:endParaRPr>
          </a:p>
        </p:txBody>
      </p:sp>
    </p:spTree>
    <p:extLst>
      <p:ext uri="{BB962C8B-B14F-4D97-AF65-F5344CB8AC3E}">
        <p14:creationId xmlns:p14="http://schemas.microsoft.com/office/powerpoint/2010/main" val="2125353173"/>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C466A"/>
            </a:gs>
            <a:gs pos="62000">
              <a:srgbClr val="0E486C"/>
            </a:gs>
            <a:gs pos="100000">
              <a:srgbClr val="074267"/>
            </a:gs>
          </a:gsLst>
          <a:lin ang="5400000" scaled="1"/>
        </a:gra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8201891" cy="4637347"/>
          </a:xfrm>
          <a:prstGeom prst="rect">
            <a:avLst/>
          </a:prstGeom>
        </p:spPr>
      </p:pic>
      <p:sp>
        <p:nvSpPr>
          <p:cNvPr id="4" name="Textfeld 9"/>
          <p:cNvSpPr txBox="1">
            <a:spLocks/>
          </p:cNvSpPr>
          <p:nvPr/>
        </p:nvSpPr>
        <p:spPr>
          <a:xfrm>
            <a:off x="7647206" y="672735"/>
            <a:ext cx="7914508" cy="1664763"/>
          </a:xfrm>
          <a:prstGeom prst="rect">
            <a:avLst/>
          </a:prstGeom>
          <a:noFill/>
        </p:spPr>
        <p:txBody>
          <a:bodyPr wrap="square" lIns="96000" rIns="96000" rtlCol="0" anchor="ctr">
            <a:noAutofit/>
          </a:bodyPr>
          <a:lstStyle/>
          <a:p>
            <a:pPr algn="r"/>
            <a:r>
              <a:rPr lang="de-DE" sz="11500" b="1" dirty="0" err="1" smtClean="0">
                <a:solidFill>
                  <a:schemeClr val="accent1"/>
                </a:solidFill>
                <a:effectLst>
                  <a:reflection blurRad="6350" stA="50000" endA="300" endPos="50000" dist="29997" dir="5400000" sy="-100000" algn="bl" rotWithShape="0"/>
                </a:effectLst>
                <a:latin typeface="Arial"/>
              </a:rPr>
              <a:t>Efectos</a:t>
            </a:r>
            <a:endParaRPr lang="de-DE" sz="11500" b="1" dirty="0">
              <a:solidFill>
                <a:schemeClr val="accent1"/>
              </a:solidFill>
              <a:effectLst>
                <a:reflection blurRad="6350" stA="50000" endA="300" endPos="50000" dist="29997" dir="5400000" sy="-100000" algn="bl" rotWithShape="0"/>
              </a:effectLst>
              <a:latin typeface="Arial"/>
            </a:endParaRPr>
          </a:p>
        </p:txBody>
      </p:sp>
      <p:pic>
        <p:nvPicPr>
          <p:cNvPr id="10" name="Imagen 9"/>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0" y="4553791"/>
            <a:ext cx="8201891" cy="4591797"/>
          </a:xfrm>
          <a:prstGeom prst="rect">
            <a:avLst/>
          </a:prstGeom>
        </p:spPr>
      </p:pic>
      <p:pic>
        <p:nvPicPr>
          <p:cNvPr id="11" name="Imagen 10"/>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8201891" y="0"/>
            <a:ext cx="8054109" cy="4553791"/>
          </a:xfrm>
          <a:prstGeom prst="rect">
            <a:avLst/>
          </a:prstGeom>
        </p:spPr>
      </p:pic>
      <p:pic>
        <p:nvPicPr>
          <p:cNvPr id="13" name="Imagen 12"/>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8201891" y="4553791"/>
            <a:ext cx="8053606" cy="4553791"/>
          </a:xfrm>
          <a:prstGeom prst="rect">
            <a:avLst/>
          </a:prstGeom>
        </p:spPr>
      </p:pic>
      <p:sp>
        <p:nvSpPr>
          <p:cNvPr id="6" name="Rectángulo redondeado 5"/>
          <p:cNvSpPr/>
          <p:nvPr/>
        </p:nvSpPr>
        <p:spPr bwMode="auto">
          <a:xfrm>
            <a:off x="5495637" y="2988519"/>
            <a:ext cx="5264727" cy="3168550"/>
          </a:xfrm>
          <a:prstGeom prst="roundRect">
            <a:avLst>
              <a:gd name="adj" fmla="val 13169"/>
            </a:avLst>
          </a:prstGeom>
          <a:solidFill>
            <a:schemeClr val="accent2">
              <a:alpha val="74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3600" b="0" i="0" u="none" strike="noStrike" cap="none" normalizeH="0" baseline="0">
              <a:ln>
                <a:noFill/>
              </a:ln>
              <a:solidFill>
                <a:schemeClr val="accent1"/>
              </a:solidFill>
              <a:effectLst/>
              <a:latin typeface="Gill Sans" charset="0"/>
              <a:ea typeface="ヒラギノ角ゴ ProN W3" charset="0"/>
              <a:cs typeface="ヒラギノ角ゴ ProN W3" charset="0"/>
              <a:sym typeface="Gill Sans" charset="0"/>
            </a:endParaRPr>
          </a:p>
        </p:txBody>
      </p:sp>
      <p:sp>
        <p:nvSpPr>
          <p:cNvPr id="8" name="7 CuadroTexto"/>
          <p:cNvSpPr txBox="1"/>
          <p:nvPr/>
        </p:nvSpPr>
        <p:spPr>
          <a:xfrm>
            <a:off x="5870296" y="4194598"/>
            <a:ext cx="4862359" cy="823678"/>
          </a:xfrm>
          <a:prstGeom prst="rect">
            <a:avLst/>
          </a:prstGeom>
          <a:noFill/>
        </p:spPr>
        <p:txBody>
          <a:bodyPr wrap="square" lIns="145152" tIns="72576" rIns="145152" bIns="72576" rtlCol="0">
            <a:spAutoFit/>
          </a:bodyPr>
          <a:lstStyle/>
          <a:p>
            <a:r>
              <a:rPr lang="es-ES_tradnl" sz="4400" b="1" dirty="0" smtClean="0">
                <a:solidFill>
                  <a:schemeClr val="accent1"/>
                </a:solidFill>
                <a:latin typeface="Arial"/>
              </a:rPr>
              <a:t>20. </a:t>
            </a:r>
            <a:r>
              <a:rPr lang="es-ES_tradnl" sz="4400" b="1" dirty="0" smtClean="0">
                <a:solidFill>
                  <a:schemeClr val="accent1"/>
                </a:solidFill>
                <a:latin typeface="Arial"/>
              </a:rPr>
              <a:t>Transiciones</a:t>
            </a:r>
            <a:endParaRPr lang="es-ES" sz="4400" b="1" dirty="0">
              <a:solidFill>
                <a:schemeClr val="accent1"/>
              </a:solidFill>
              <a:latin typeface="Arial"/>
            </a:endParaRPr>
          </a:p>
        </p:txBody>
      </p:sp>
      <p:sp>
        <p:nvSpPr>
          <p:cNvPr id="9" name="8 CuadroTexto"/>
          <p:cNvSpPr txBox="1"/>
          <p:nvPr/>
        </p:nvSpPr>
        <p:spPr>
          <a:xfrm>
            <a:off x="5870297" y="3302567"/>
            <a:ext cx="4342330" cy="823678"/>
          </a:xfrm>
          <a:prstGeom prst="rect">
            <a:avLst/>
          </a:prstGeom>
          <a:noFill/>
        </p:spPr>
        <p:txBody>
          <a:bodyPr wrap="square" lIns="145152" tIns="72576" rIns="145152" bIns="72576" rtlCol="0">
            <a:spAutoFit/>
          </a:bodyPr>
          <a:lstStyle/>
          <a:p>
            <a:r>
              <a:rPr lang="es-ES_tradnl" sz="4400" b="1" dirty="0" smtClean="0">
                <a:solidFill>
                  <a:schemeClr val="accent1"/>
                </a:solidFill>
                <a:latin typeface="Arial"/>
              </a:rPr>
              <a:t>19. </a:t>
            </a:r>
            <a:r>
              <a:rPr lang="es-ES_tradnl" sz="4400" b="1" dirty="0" smtClean="0">
                <a:solidFill>
                  <a:schemeClr val="accent1"/>
                </a:solidFill>
                <a:latin typeface="Arial"/>
              </a:rPr>
              <a:t>Artísticos</a:t>
            </a:r>
            <a:endParaRPr lang="es-ES" sz="4400" b="1" dirty="0">
              <a:solidFill>
                <a:schemeClr val="accent1"/>
              </a:solidFill>
              <a:latin typeface="Arial"/>
            </a:endParaRPr>
          </a:p>
        </p:txBody>
      </p:sp>
      <p:sp>
        <p:nvSpPr>
          <p:cNvPr id="12" name="7 CuadroTexto"/>
          <p:cNvSpPr txBox="1"/>
          <p:nvPr/>
        </p:nvSpPr>
        <p:spPr>
          <a:xfrm>
            <a:off x="5870296" y="5086629"/>
            <a:ext cx="4862359" cy="823678"/>
          </a:xfrm>
          <a:prstGeom prst="rect">
            <a:avLst/>
          </a:prstGeom>
          <a:noFill/>
        </p:spPr>
        <p:txBody>
          <a:bodyPr wrap="square" lIns="145152" tIns="72576" rIns="145152" bIns="72576" rtlCol="0">
            <a:spAutoFit/>
          </a:bodyPr>
          <a:lstStyle/>
          <a:p>
            <a:r>
              <a:rPr lang="es-ES_tradnl" sz="4400" b="1" dirty="0" smtClean="0">
                <a:solidFill>
                  <a:schemeClr val="accent1"/>
                </a:solidFill>
                <a:latin typeface="Arial"/>
              </a:rPr>
              <a:t>21. </a:t>
            </a:r>
            <a:r>
              <a:rPr lang="es-ES_tradnl" sz="4400" b="1" smtClean="0">
                <a:solidFill>
                  <a:schemeClr val="accent1"/>
                </a:solidFill>
                <a:latin typeface="Arial"/>
              </a:rPr>
              <a:t>Animaciones</a:t>
            </a:r>
            <a:endParaRPr lang="es-ES" sz="4400" b="1" dirty="0">
              <a:solidFill>
                <a:schemeClr val="accent1"/>
              </a:solidFill>
              <a:latin typeface="Arial"/>
            </a:endParaRPr>
          </a:p>
        </p:txBody>
      </p:sp>
    </p:spTree>
    <p:extLst>
      <p:ext uri="{BB962C8B-B14F-4D97-AF65-F5344CB8AC3E}">
        <p14:creationId xmlns:p14="http://schemas.microsoft.com/office/powerpoint/2010/main" val="21568853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Video2brain">
  <a:themeElements>
    <a:clrScheme name="Video2brain">
      <a:dk1>
        <a:sysClr val="windowText" lastClr="000000"/>
      </a:dk1>
      <a:lt1>
        <a:sysClr val="window" lastClr="FFFFFF"/>
      </a:lt1>
      <a:dk2>
        <a:srgbClr val="666666"/>
      </a:dk2>
      <a:lt2>
        <a:srgbClr val="CCCCCC"/>
      </a:lt2>
      <a:accent1>
        <a:srgbClr val="07557C"/>
      </a:accent1>
      <a:accent2>
        <a:srgbClr val="FFCC00"/>
      </a:accent2>
      <a:accent3>
        <a:srgbClr val="000000"/>
      </a:accent3>
      <a:accent4>
        <a:srgbClr val="666666"/>
      </a:accent4>
      <a:accent5>
        <a:srgbClr val="A0A0A0"/>
      </a:accent5>
      <a:accent6>
        <a:srgbClr val="FFFFFF"/>
      </a:accent6>
      <a:hlink>
        <a:srgbClr val="C00000"/>
      </a:hlink>
      <a:folHlink>
        <a:srgbClr val="C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Video2brain">
  <a:themeElements>
    <a:clrScheme name="Video2brain">
      <a:dk1>
        <a:sysClr val="windowText" lastClr="000000"/>
      </a:dk1>
      <a:lt1>
        <a:sysClr val="window" lastClr="FFFFFF"/>
      </a:lt1>
      <a:dk2>
        <a:srgbClr val="666666"/>
      </a:dk2>
      <a:lt2>
        <a:srgbClr val="CCCCCC"/>
      </a:lt2>
      <a:accent1>
        <a:srgbClr val="07557C"/>
      </a:accent1>
      <a:accent2>
        <a:srgbClr val="FFCC00"/>
      </a:accent2>
      <a:accent3>
        <a:srgbClr val="000000"/>
      </a:accent3>
      <a:accent4>
        <a:srgbClr val="666666"/>
      </a:accent4>
      <a:accent5>
        <a:srgbClr val="A0A0A0"/>
      </a:accent5>
      <a:accent6>
        <a:srgbClr val="FFFFFF"/>
      </a:accent6>
      <a:hlink>
        <a:srgbClr val="C00000"/>
      </a:hlink>
      <a:folHlink>
        <a:srgbClr val="C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emaVideo2brain">
  <a:themeElements>
    <a:clrScheme name="Video2brain">
      <a:dk1>
        <a:sysClr val="windowText" lastClr="000000"/>
      </a:dk1>
      <a:lt1>
        <a:sysClr val="window" lastClr="FFFFFF"/>
      </a:lt1>
      <a:dk2>
        <a:srgbClr val="666666"/>
      </a:dk2>
      <a:lt2>
        <a:srgbClr val="CCCCCC"/>
      </a:lt2>
      <a:accent1>
        <a:srgbClr val="07557C"/>
      </a:accent1>
      <a:accent2>
        <a:srgbClr val="FFCC00"/>
      </a:accent2>
      <a:accent3>
        <a:srgbClr val="000000"/>
      </a:accent3>
      <a:accent4>
        <a:srgbClr val="666666"/>
      </a:accent4>
      <a:accent5>
        <a:srgbClr val="A0A0A0"/>
      </a:accent5>
      <a:accent6>
        <a:srgbClr val="FFFFFF"/>
      </a:accent6>
      <a:hlink>
        <a:srgbClr val="C00000"/>
      </a:hlink>
      <a:folHlink>
        <a:srgbClr val="C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6682</TotalTime>
  <Words>1021</Words>
  <Application>Microsoft Macintosh PowerPoint</Application>
  <PresentationFormat>Personalizado</PresentationFormat>
  <Paragraphs>62</Paragraphs>
  <Slides>7</Slides>
  <Notes>7</Notes>
  <HiddenSlides>0</HiddenSlides>
  <MMClips>0</MMClips>
  <ScaleCrop>false</ScaleCrop>
  <HeadingPairs>
    <vt:vector size="6" baseType="variant">
      <vt:variant>
        <vt:lpstr>Fuentes usadas</vt:lpstr>
      </vt:variant>
      <vt:variant>
        <vt:i4>21</vt:i4>
      </vt:variant>
      <vt:variant>
        <vt:lpstr>Tema</vt:lpstr>
      </vt:variant>
      <vt:variant>
        <vt:i4>3</vt:i4>
      </vt:variant>
      <vt:variant>
        <vt:lpstr>Títulos de diapositiva</vt:lpstr>
      </vt:variant>
      <vt:variant>
        <vt:i4>7</vt:i4>
      </vt:variant>
    </vt:vector>
  </HeadingPairs>
  <TitlesOfParts>
    <vt:vector size="31" baseType="lpstr">
      <vt:lpstr>M Avenir Medium</vt:lpstr>
      <vt:lpstr>ＭＳ Ｐゴシック</vt:lpstr>
      <vt:lpstr>Arial Black</vt:lpstr>
      <vt:lpstr>Wingdings 3</vt:lpstr>
      <vt:lpstr>Bk Avenir Book</vt:lpstr>
      <vt:lpstr>ヒラギノ角ゴ ProN W3</vt:lpstr>
      <vt:lpstr>Gill Sans</vt:lpstr>
      <vt:lpstr>Dotum</vt:lpstr>
      <vt:lpstr>Bl Avenir Black</vt:lpstr>
      <vt:lpstr>Savoye LET Plain</vt:lpstr>
      <vt:lpstr>Helvetica</vt:lpstr>
      <vt:lpstr>Helvetica Light</vt:lpstr>
      <vt:lpstr>Wingdings 2</vt:lpstr>
      <vt:lpstr>Eras Light ITC</vt:lpstr>
      <vt:lpstr>ヒラギノ角ゴ ProN W6</vt:lpstr>
      <vt:lpstr>Impact</vt:lpstr>
      <vt:lpstr>MS PGothic</vt:lpstr>
      <vt:lpstr>Harlow Solid Italic</vt:lpstr>
      <vt:lpstr>Arial</vt:lpstr>
      <vt:lpstr>H Avenir Heavy</vt:lpstr>
      <vt:lpstr>Andale Mono</vt:lpstr>
      <vt:lpstr>TemaVideo2brain</vt:lpstr>
      <vt:lpstr>1_TemaVideo2brain</vt:lpstr>
      <vt:lpstr>2_TemaVideo2brain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Presentaciones Profesionales 1</dc:title>
  <dc:creator>TEMPORA</dc:creator>
  <cp:lastModifiedBy>Alicia Ortega</cp:lastModifiedBy>
  <cp:revision>1725</cp:revision>
  <dcterms:created xsi:type="dcterms:W3CDTF">2007-11-27T23:54:21Z</dcterms:created>
  <dcterms:modified xsi:type="dcterms:W3CDTF">2017-11-08T13:45:37Z</dcterms:modified>
</cp:coreProperties>
</file>