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Estilo oscuro 1 - Énfasis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26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13D5B-B0E4-4996-B8A7-EC9072F1E7E6}" type="datetimeFigureOut">
              <a:rPr lang="es-ES" smtClean="0"/>
              <a:t>18/02/2017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239AE-CA47-4374-BEAD-ADB9E299BD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9580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13D5B-B0E4-4996-B8A7-EC9072F1E7E6}" type="datetimeFigureOut">
              <a:rPr lang="es-ES" smtClean="0"/>
              <a:t>18/02/2017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239AE-CA47-4374-BEAD-ADB9E299BD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523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13D5B-B0E4-4996-B8A7-EC9072F1E7E6}" type="datetimeFigureOut">
              <a:rPr lang="es-ES" smtClean="0"/>
              <a:t>18/02/2017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239AE-CA47-4374-BEAD-ADB9E299BD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7956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13D5B-B0E4-4996-B8A7-EC9072F1E7E6}" type="datetimeFigureOut">
              <a:rPr lang="es-ES" smtClean="0"/>
              <a:t>18/02/2017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239AE-CA47-4374-BEAD-ADB9E299BD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1799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13D5B-B0E4-4996-B8A7-EC9072F1E7E6}" type="datetimeFigureOut">
              <a:rPr lang="es-ES" smtClean="0"/>
              <a:t>18/02/2017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239AE-CA47-4374-BEAD-ADB9E299BD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3459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13D5B-B0E4-4996-B8A7-EC9072F1E7E6}" type="datetimeFigureOut">
              <a:rPr lang="es-ES" smtClean="0"/>
              <a:t>18/02/2017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239AE-CA47-4374-BEAD-ADB9E299BD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5502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13D5B-B0E4-4996-B8A7-EC9072F1E7E6}" type="datetimeFigureOut">
              <a:rPr lang="es-ES" smtClean="0"/>
              <a:t>18/02/2017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239AE-CA47-4374-BEAD-ADB9E299BD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4243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13D5B-B0E4-4996-B8A7-EC9072F1E7E6}" type="datetimeFigureOut">
              <a:rPr lang="es-ES" smtClean="0"/>
              <a:t>18/02/2017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239AE-CA47-4374-BEAD-ADB9E299BD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99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13D5B-B0E4-4996-B8A7-EC9072F1E7E6}" type="datetimeFigureOut">
              <a:rPr lang="es-ES" smtClean="0"/>
              <a:t>18/02/2017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239AE-CA47-4374-BEAD-ADB9E299BD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8455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13D5B-B0E4-4996-B8A7-EC9072F1E7E6}" type="datetimeFigureOut">
              <a:rPr lang="es-ES" smtClean="0"/>
              <a:t>18/02/2017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239AE-CA47-4374-BEAD-ADB9E299BD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8167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13D5B-B0E4-4996-B8A7-EC9072F1E7E6}" type="datetimeFigureOut">
              <a:rPr lang="es-ES" smtClean="0"/>
              <a:t>18/02/2017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239AE-CA47-4374-BEAD-ADB9E299BD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1422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13D5B-B0E4-4996-B8A7-EC9072F1E7E6}" type="datetimeFigureOut">
              <a:rPr lang="es-ES" smtClean="0"/>
              <a:t>18/02/2017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239AE-CA47-4374-BEAD-ADB9E299BD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1948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598714" y="2828836"/>
            <a:ext cx="49945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7200" dirty="0" smtClean="0"/>
              <a:t>Diapositiva 1</a:t>
            </a:r>
            <a:endParaRPr lang="es-ES" sz="7200" dirty="0"/>
          </a:p>
        </p:txBody>
      </p:sp>
    </p:spTree>
    <p:extLst>
      <p:ext uri="{BB962C8B-B14F-4D97-AF65-F5344CB8AC3E}">
        <p14:creationId xmlns:p14="http://schemas.microsoft.com/office/powerpoint/2010/main" val="392929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598714" y="2828836"/>
            <a:ext cx="49945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7200" dirty="0" smtClean="0"/>
              <a:t>Diapositiva 2</a:t>
            </a:r>
            <a:endParaRPr lang="es-ES" sz="7200" dirty="0"/>
          </a:p>
        </p:txBody>
      </p:sp>
    </p:spTree>
    <p:extLst>
      <p:ext uri="{BB962C8B-B14F-4D97-AF65-F5344CB8AC3E}">
        <p14:creationId xmlns:p14="http://schemas.microsoft.com/office/powerpoint/2010/main" val="216998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598714" y="2828836"/>
            <a:ext cx="49945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7200" dirty="0" smtClean="0"/>
              <a:t>Diapositiva 3</a:t>
            </a:r>
            <a:endParaRPr lang="es-ES" sz="7200" dirty="0"/>
          </a:p>
        </p:txBody>
      </p:sp>
    </p:spTree>
    <p:extLst>
      <p:ext uri="{BB962C8B-B14F-4D97-AF65-F5344CB8AC3E}">
        <p14:creationId xmlns:p14="http://schemas.microsoft.com/office/powerpoint/2010/main" val="629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598714" y="2828836"/>
            <a:ext cx="49945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7200" dirty="0" smtClean="0">
                <a:solidFill>
                  <a:schemeClr val="bg1"/>
                </a:solidFill>
              </a:rPr>
              <a:t>Diapositiva </a:t>
            </a:r>
            <a:r>
              <a:rPr lang="es-ES" sz="7200" dirty="0" smtClean="0">
                <a:solidFill>
                  <a:schemeClr val="bg1"/>
                </a:solidFill>
              </a:rPr>
              <a:t>4</a:t>
            </a:r>
            <a:endParaRPr lang="es-ES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139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598714" y="2828836"/>
            <a:ext cx="49945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7200" dirty="0" smtClean="0">
                <a:solidFill>
                  <a:schemeClr val="bg1"/>
                </a:solidFill>
              </a:rPr>
              <a:t>Diapositiva </a:t>
            </a:r>
            <a:r>
              <a:rPr lang="es-ES" sz="7200" dirty="0" smtClean="0">
                <a:solidFill>
                  <a:schemeClr val="bg1"/>
                </a:solidFill>
              </a:rPr>
              <a:t>5</a:t>
            </a:r>
            <a:endParaRPr lang="es-ES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0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598714" y="2828836"/>
            <a:ext cx="49945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7200" dirty="0" smtClean="0">
                <a:solidFill>
                  <a:schemeClr val="bg1"/>
                </a:solidFill>
              </a:rPr>
              <a:t>Diapositiva </a:t>
            </a:r>
            <a:r>
              <a:rPr lang="es-ES" sz="7200" dirty="0" smtClean="0">
                <a:solidFill>
                  <a:schemeClr val="bg1"/>
                </a:solidFill>
              </a:rPr>
              <a:t>6</a:t>
            </a:r>
            <a:endParaRPr lang="es-ES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417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598714" y="2828836"/>
            <a:ext cx="49945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7200" dirty="0" smtClean="0">
                <a:solidFill>
                  <a:prstClr val="black"/>
                </a:solidFill>
              </a:rPr>
              <a:t>Diapositiva 1</a:t>
            </a:r>
            <a:endParaRPr lang="es-ES" sz="7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26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598714" y="2828836"/>
            <a:ext cx="49945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7200" dirty="0" smtClean="0">
                <a:solidFill>
                  <a:prstClr val="black"/>
                </a:solidFill>
              </a:rPr>
              <a:t>Diapositiva 2</a:t>
            </a:r>
            <a:endParaRPr lang="es-ES" sz="7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868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598714" y="2828836"/>
            <a:ext cx="49945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7200" dirty="0" smtClean="0">
                <a:solidFill>
                  <a:prstClr val="black"/>
                </a:solidFill>
              </a:rPr>
              <a:t>Diapositiva 3</a:t>
            </a:r>
            <a:endParaRPr lang="es-ES" sz="7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80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18</Words>
  <Application>Microsoft Office PowerPoint</Application>
  <PresentationFormat>Panorámica</PresentationFormat>
  <Paragraphs>9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José Manuel Pomares Medrano</dc:creator>
  <cp:lastModifiedBy>José Manuel Pomares Medrano</cp:lastModifiedBy>
  <cp:revision>7</cp:revision>
  <dcterms:created xsi:type="dcterms:W3CDTF">2017-02-18T01:29:35Z</dcterms:created>
  <dcterms:modified xsi:type="dcterms:W3CDTF">2017-02-18T02:36:30Z</dcterms:modified>
</cp:coreProperties>
</file>